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handoutMasterIdLst>
    <p:handoutMasterId r:id="rId8"/>
  </p:handoutMasterIdLst>
  <p:sldIdLst>
    <p:sldId id="257" r:id="rId5"/>
    <p:sldId id="258" r:id="rId6"/>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7" autoAdjust="0"/>
  </p:normalViewPr>
  <p:slideViewPr>
    <p:cSldViewPr snapToGrid="0">
      <p:cViewPr varScale="1">
        <p:scale>
          <a:sx n="96" d="100"/>
          <a:sy n="96" d="100"/>
        </p:scale>
        <p:origin x="1740" y="84"/>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D6FE3C-34D8-4B4B-9273-D907B0A3B964}" type="datetimeFigureOut">
              <a:rPr lang="en-US"/>
              <a:t>4/18/2024</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69A89D-734B-4FAD-B6E7-2B864E72E489}" type="slidenum">
              <a:rPr/>
              <a:t>‹#›</a:t>
            </a:fld>
            <a:endParaRPr dirty="0"/>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FF5F4-5691-49AF-9E16-FB22826F7264}" type="datetimeFigureOut">
              <a:rPr lang="en-US"/>
              <a:t>4/18/2024</a:t>
            </a:fld>
            <a:endParaRPr dirty="0"/>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A89D7-7603-4ECB-ADF6-F6CF2BE4F401}" type="slidenum">
              <a:rPr/>
              <a:t>‹#›</a:t>
            </a:fld>
            <a:endParaRPr dirty="0"/>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this brochure, replace our sample content with your own. Or, if you'd rather start from a clean slate, press the New Slide button on the Home tab to insert a new page. Now enter your text and pictures in the empty placeholders. If you need more placeholders for titles, subtitles or body text, copy any of the existing placeholders, then drag the new one into place.</a:t>
            </a:r>
          </a:p>
          <a:p>
            <a:endParaRPr lang="en-US" dirty="0"/>
          </a:p>
          <a:p>
            <a:r>
              <a:rPr lang="en-US" dirty="0"/>
              <a:t>And did you notice we made fold marks for you? They are really light, but if you don’t like them showing on your brochure, select and delete them before you print.</a:t>
            </a:r>
          </a:p>
        </p:txBody>
      </p:sp>
      <p:sp>
        <p:nvSpPr>
          <p:cNvPr id="4" name="Slide Number Placeholder 3"/>
          <p:cNvSpPr>
            <a:spLocks noGrp="1"/>
          </p:cNvSpPr>
          <p:nvPr>
            <p:ph type="sldNum" sz="quarter" idx="10"/>
          </p:nvPr>
        </p:nvSpPr>
        <p:spPr/>
        <p:txBody>
          <a:bodyPr/>
          <a:lstStyle/>
          <a:p>
            <a:fld id="{952A89D7-7603-4ECB-ADF6-F6CF2BE4F401}" type="slidenum">
              <a:rPr lang="en-US" smtClean="0"/>
              <a:t>1</a:t>
            </a:fld>
            <a:endParaRPr lang="en-US" dirty="0"/>
          </a:p>
        </p:txBody>
      </p:sp>
    </p:spTree>
    <p:extLst>
      <p:ext uri="{BB962C8B-B14F-4D97-AF65-F5344CB8AC3E}">
        <p14:creationId xmlns:p14="http://schemas.microsoft.com/office/powerpoint/2010/main" val="993481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tside Page">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userDrawn="1"/>
        </p:nvSpPr>
        <p:spPr>
          <a:xfrm>
            <a:off x="457200" y="457200"/>
            <a:ext cx="2359152" cy="1828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a:extLst>
              <a:ext uri="{C183D7F6-B498-43B3-948B-1728B52AA6E4}">
                <adec:decorative xmlns:adec="http://schemas.microsoft.com/office/drawing/2017/decorative" val="1"/>
              </a:ext>
            </a:extLst>
          </p:cNvPr>
          <p:cNvSpPr/>
          <p:nvPr userDrawn="1"/>
        </p:nvSpPr>
        <p:spPr>
          <a:xfrm>
            <a:off x="457200" y="6854395"/>
            <a:ext cx="2359152" cy="457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Rectangle 10">
            <a:extLst>
              <a:ext uri="{C183D7F6-B498-43B3-948B-1728B52AA6E4}">
                <adec:decorative xmlns:adec="http://schemas.microsoft.com/office/drawing/2017/decorative" val="1"/>
              </a:ext>
            </a:extLst>
          </p:cNvPr>
          <p:cNvSpPr/>
          <p:nvPr userDrawn="1"/>
        </p:nvSpPr>
        <p:spPr>
          <a:xfrm>
            <a:off x="457200" y="4736592"/>
            <a:ext cx="2359152" cy="2075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dirty="0"/>
          </a:p>
        </p:txBody>
      </p:sp>
      <p:sp>
        <p:nvSpPr>
          <p:cNvPr id="25" name="Title 24">
            <a:extLst>
              <a:ext uri="{FF2B5EF4-FFF2-40B4-BE49-F238E27FC236}">
                <a16:creationId xmlns:a16="http://schemas.microsoft.com/office/drawing/2014/main" id="{58FF3AA3-8FDE-44AF-5C9E-6CF41EC9BA69}"/>
              </a:ext>
            </a:extLst>
          </p:cNvPr>
          <p:cNvSpPr>
            <a:spLocks noGrp="1"/>
          </p:cNvSpPr>
          <p:nvPr>
            <p:ph type="title" hasCustomPrompt="1"/>
          </p:nvPr>
        </p:nvSpPr>
        <p:spPr>
          <a:xfrm>
            <a:off x="7186995" y="501699"/>
            <a:ext cx="2460116" cy="670975"/>
          </a:xfrm>
        </p:spPr>
        <p:txBody>
          <a:bodyPr bIns="0" anchor="b">
            <a:normAutofit/>
          </a:bodyPr>
          <a:lstStyle>
            <a:lvl1pPr algn="ctr">
              <a:defRPr sz="2800" i="1" baseline="0"/>
            </a:lvl1pPr>
          </a:lstStyle>
          <a:p>
            <a:pPr lvl="0"/>
            <a:r>
              <a:rPr lang="en-US" dirty="0"/>
              <a:t>add title</a:t>
            </a:r>
          </a:p>
        </p:txBody>
      </p:sp>
      <p:sp>
        <p:nvSpPr>
          <p:cNvPr id="12" name="Picture Placeholder 11"/>
          <p:cNvSpPr>
            <a:spLocks noGrp="1"/>
          </p:cNvSpPr>
          <p:nvPr>
            <p:ph type="pic" sz="quarter" idx="10"/>
          </p:nvPr>
        </p:nvSpPr>
        <p:spPr>
          <a:xfrm>
            <a:off x="457200" y="685800"/>
            <a:ext cx="2359152" cy="4005072"/>
          </a:xfrm>
        </p:spPr>
        <p:txBody>
          <a:bodyPr tIns="1097280">
            <a:normAutofit/>
          </a:bodyPr>
          <a:lstStyle>
            <a:lvl1pPr marL="0" indent="0" algn="ctr">
              <a:buNone/>
              <a:defRPr sz="2000"/>
            </a:lvl1pPr>
          </a:lstStyle>
          <a:p>
            <a:r>
              <a:rPr lang="en-US" dirty="0"/>
              <a:t>Click icon to add picture</a:t>
            </a:r>
            <a:endParaRPr dirty="0"/>
          </a:p>
        </p:txBody>
      </p:sp>
      <p:sp>
        <p:nvSpPr>
          <p:cNvPr id="28" name="Text Placeholder 21"/>
          <p:cNvSpPr>
            <a:spLocks noGrp="1"/>
          </p:cNvSpPr>
          <p:nvPr>
            <p:ph type="body" sz="quarter" idx="19" hasCustomPrompt="1"/>
          </p:nvPr>
        </p:nvSpPr>
        <p:spPr>
          <a:xfrm>
            <a:off x="457200" y="4736592"/>
            <a:ext cx="2359152" cy="1224154"/>
          </a:xfrm>
        </p:spPr>
        <p:txBody>
          <a:bodyPr lIns="182880" rIns="182880" anchor="b">
            <a:noAutofit/>
          </a:bodyPr>
          <a:lstStyle>
            <a:lvl1pPr marL="0" indent="0" algn="l">
              <a:lnSpc>
                <a:spcPct val="130000"/>
              </a:lnSpc>
              <a:spcBef>
                <a:spcPts val="0"/>
              </a:spcBef>
              <a:buNone/>
              <a:defRPr sz="1100">
                <a:solidFill>
                  <a:schemeClr val="bg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7" name="Text Placeholder 6">
            <a:extLst>
              <a:ext uri="{FF2B5EF4-FFF2-40B4-BE49-F238E27FC236}">
                <a16:creationId xmlns:a16="http://schemas.microsoft.com/office/drawing/2014/main" id="{C0639557-145D-D7E3-059E-FBD4B8AC02AE}"/>
              </a:ext>
            </a:extLst>
          </p:cNvPr>
          <p:cNvSpPr>
            <a:spLocks noGrp="1"/>
          </p:cNvSpPr>
          <p:nvPr>
            <p:ph type="body" sz="quarter" idx="20" hasCustomPrompt="1"/>
          </p:nvPr>
        </p:nvSpPr>
        <p:spPr>
          <a:xfrm>
            <a:off x="457201" y="6157913"/>
            <a:ext cx="2359152" cy="457200"/>
          </a:xfrm>
          <a:noFill/>
        </p:spPr>
        <p:txBody>
          <a:bodyPr rIns="182880">
            <a:noAutofit/>
          </a:bodyPr>
          <a:lstStyle>
            <a:lvl1pPr marL="0" indent="0" algn="r">
              <a:buNone/>
              <a:defRPr sz="1200" i="1">
                <a:solidFill>
                  <a:schemeClr val="bg1"/>
                </a:solidFill>
              </a:defRPr>
            </a:lvl1pPr>
            <a:lvl2pPr marL="502920" indent="0" algn="r">
              <a:buNone/>
              <a:defRPr sz="1200" i="1">
                <a:solidFill>
                  <a:schemeClr val="bg1"/>
                </a:solidFill>
              </a:defRPr>
            </a:lvl2pPr>
            <a:lvl3pPr marL="1005840" indent="0" algn="r">
              <a:buNone/>
              <a:defRPr sz="1200" i="1">
                <a:solidFill>
                  <a:schemeClr val="bg1"/>
                </a:solidFill>
              </a:defRPr>
            </a:lvl3pPr>
            <a:lvl4pPr marL="1508760" indent="0" algn="r">
              <a:buNone/>
              <a:defRPr sz="1200" i="1">
                <a:solidFill>
                  <a:schemeClr val="bg1"/>
                </a:solidFill>
              </a:defRPr>
            </a:lvl4pPr>
            <a:lvl5pPr marL="2011680" indent="0" algn="r">
              <a:buNone/>
              <a:defRPr sz="1200" i="1">
                <a:solidFill>
                  <a:schemeClr val="bg1"/>
                </a:solidFill>
              </a:defRPr>
            </a:lvl5pPr>
          </a:lstStyle>
          <a:p>
            <a:pPr lvl="0"/>
            <a:r>
              <a:rPr lang="en-US" dirty="0"/>
              <a:t>Click to add text</a:t>
            </a:r>
          </a:p>
        </p:txBody>
      </p:sp>
      <p:sp>
        <p:nvSpPr>
          <p:cNvPr id="13" name="Rectangle 12">
            <a:extLst>
              <a:ext uri="{C183D7F6-B498-43B3-948B-1728B52AA6E4}">
                <adec:decorative xmlns:adec="http://schemas.microsoft.com/office/drawing/2017/decorative" val="1"/>
              </a:ext>
            </a:extLst>
          </p:cNvPr>
          <p:cNvSpPr/>
          <p:nvPr userDrawn="1"/>
        </p:nvSpPr>
        <p:spPr>
          <a:xfrm>
            <a:off x="3758184"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4" name="Rectangle 13">
            <a:extLst>
              <a:ext uri="{C183D7F6-B498-43B3-948B-1728B52AA6E4}">
                <adec:decorative xmlns:adec="http://schemas.microsoft.com/office/drawing/2017/decorative" val="1"/>
              </a:ext>
            </a:extLst>
          </p:cNvPr>
          <p:cNvSpPr/>
          <p:nvPr userDrawn="1"/>
        </p:nvSpPr>
        <p:spPr bwMode="auto">
          <a:xfrm>
            <a:off x="3758184" y="6854395"/>
            <a:ext cx="245059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5" name="Picture Placeholder 11"/>
          <p:cNvSpPr>
            <a:spLocks noGrp="1"/>
          </p:cNvSpPr>
          <p:nvPr>
            <p:ph type="pic" sz="quarter" idx="11"/>
          </p:nvPr>
        </p:nvSpPr>
        <p:spPr>
          <a:xfrm>
            <a:off x="3758184" y="685800"/>
            <a:ext cx="2450592" cy="4005072"/>
          </a:xfrm>
        </p:spPr>
        <p:txBody>
          <a:bodyPr tIns="1097280">
            <a:normAutofit/>
          </a:bodyPr>
          <a:lstStyle>
            <a:lvl1pPr marL="0" indent="0" algn="ctr">
              <a:buNone/>
              <a:defRPr sz="2000"/>
            </a:lvl1pPr>
          </a:lstStyle>
          <a:p>
            <a:r>
              <a:rPr lang="en-US" dirty="0"/>
              <a:t>Click icon to add picture</a:t>
            </a:r>
          </a:p>
        </p:txBody>
      </p:sp>
      <p:sp>
        <p:nvSpPr>
          <p:cNvPr id="16" name="Rectangle 15">
            <a:extLst>
              <a:ext uri="{C183D7F6-B498-43B3-948B-1728B52AA6E4}">
                <adec:decorative xmlns:adec="http://schemas.microsoft.com/office/drawing/2017/decorative" val="1"/>
              </a:ext>
            </a:extLst>
          </p:cNvPr>
          <p:cNvSpPr/>
          <p:nvPr userDrawn="1"/>
        </p:nvSpPr>
        <p:spPr>
          <a:xfrm>
            <a:off x="7141464"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7" name="Rectangle 16">
            <a:extLst>
              <a:ext uri="{C183D7F6-B498-43B3-948B-1728B52AA6E4}">
                <adec:decorative xmlns:adec="http://schemas.microsoft.com/office/drawing/2017/decorative" val="1"/>
              </a:ext>
            </a:extLst>
          </p:cNvPr>
          <p:cNvSpPr/>
          <p:nvPr userDrawn="1"/>
        </p:nvSpPr>
        <p:spPr>
          <a:xfrm>
            <a:off x="7141465" y="6854395"/>
            <a:ext cx="245059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0" name="Rectangle 19">
            <a:extLst>
              <a:ext uri="{C183D7F6-B498-43B3-948B-1728B52AA6E4}">
                <adec:decorative xmlns:adec="http://schemas.microsoft.com/office/drawing/2017/decorative" val="1"/>
              </a:ext>
            </a:extLst>
          </p:cNvPr>
          <p:cNvSpPr/>
          <p:nvPr userDrawn="1"/>
        </p:nvSpPr>
        <p:spPr>
          <a:xfrm>
            <a:off x="7141464" y="1901952"/>
            <a:ext cx="245059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Text Placeholder 21">
            <a:extLst>
              <a:ext uri="{FF2B5EF4-FFF2-40B4-BE49-F238E27FC236}">
                <a16:creationId xmlns:a16="http://schemas.microsoft.com/office/drawing/2014/main" id="{8435C051-CF93-A530-287B-419CDDCA0E39}"/>
              </a:ext>
            </a:extLst>
          </p:cNvPr>
          <p:cNvSpPr>
            <a:spLocks noGrp="1"/>
          </p:cNvSpPr>
          <p:nvPr>
            <p:ph type="body" sz="quarter" idx="21" hasCustomPrompt="1"/>
          </p:nvPr>
        </p:nvSpPr>
        <p:spPr>
          <a:xfrm>
            <a:off x="3758769" y="5031343"/>
            <a:ext cx="1270431" cy="367640"/>
          </a:xfrm>
        </p:spPr>
        <p:txBody>
          <a:bodyPr rIns="0" anchor="ctr">
            <a:noAutofit/>
          </a:bodyPr>
          <a:lstStyle>
            <a:lvl1pPr marL="0" indent="0" algn="r">
              <a:lnSpc>
                <a:spcPct val="85000"/>
              </a:lnSpc>
              <a:spcBef>
                <a:spcPts val="0"/>
              </a:spcBef>
              <a:buNone/>
              <a:defRPr sz="16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Add text</a:t>
            </a:r>
            <a:endParaRPr dirty="0"/>
          </a:p>
        </p:txBody>
      </p:sp>
      <p:sp>
        <p:nvSpPr>
          <p:cNvPr id="9" name="Text Placeholder 21">
            <a:extLst>
              <a:ext uri="{FF2B5EF4-FFF2-40B4-BE49-F238E27FC236}">
                <a16:creationId xmlns:a16="http://schemas.microsoft.com/office/drawing/2014/main" id="{23071DCE-D829-9036-2188-8B32E6532132}"/>
              </a:ext>
            </a:extLst>
          </p:cNvPr>
          <p:cNvSpPr>
            <a:spLocks noGrp="1"/>
          </p:cNvSpPr>
          <p:nvPr>
            <p:ph type="body" sz="quarter" idx="22" hasCustomPrompt="1"/>
          </p:nvPr>
        </p:nvSpPr>
        <p:spPr>
          <a:xfrm>
            <a:off x="5095239" y="5028787"/>
            <a:ext cx="1102729" cy="367640"/>
          </a:xfrm>
        </p:spPr>
        <p:txBody>
          <a:bodyPr lIns="0" rIns="0" anchor="ctr">
            <a:noAutofit/>
          </a:bodyPr>
          <a:lstStyle>
            <a:lvl1pPr marL="0" indent="0" algn="l">
              <a:lnSpc>
                <a:spcPct val="85000"/>
              </a:lnSpc>
              <a:spcBef>
                <a:spcPts val="0"/>
              </a:spcBef>
              <a:buNone/>
              <a:defRPr sz="1600" b="1">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Add text</a:t>
            </a:r>
            <a:endParaRPr dirty="0"/>
          </a:p>
        </p:txBody>
      </p:sp>
      <p:sp>
        <p:nvSpPr>
          <p:cNvPr id="24" name="Text Placeholder 21"/>
          <p:cNvSpPr>
            <a:spLocks noGrp="1"/>
          </p:cNvSpPr>
          <p:nvPr>
            <p:ph type="body" sz="quarter" idx="15" hasCustomPrompt="1"/>
          </p:nvPr>
        </p:nvSpPr>
        <p:spPr>
          <a:xfrm>
            <a:off x="3758184" y="5465711"/>
            <a:ext cx="2449512" cy="1346569"/>
          </a:xfrm>
        </p:spPr>
        <p:txBody>
          <a:bodyPr anchor="t">
            <a:noAutofit/>
          </a:bodyPr>
          <a:lstStyle>
            <a:lvl1pPr marL="0" indent="0" algn="ctr">
              <a:lnSpc>
                <a:spcPct val="100000"/>
              </a:lnSpc>
              <a:spcBef>
                <a:spcPts val="0"/>
              </a:spcBef>
              <a:buNone/>
              <a:defRPr sz="11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Click to add text</a:t>
            </a:r>
          </a:p>
        </p:txBody>
      </p:sp>
      <p:sp>
        <p:nvSpPr>
          <p:cNvPr id="27" name="Text Placeholder 21"/>
          <p:cNvSpPr>
            <a:spLocks noGrp="1"/>
          </p:cNvSpPr>
          <p:nvPr>
            <p:ph type="body" sz="quarter" idx="18" hasCustomPrompt="1"/>
          </p:nvPr>
        </p:nvSpPr>
        <p:spPr>
          <a:xfrm>
            <a:off x="3758184" y="6854395"/>
            <a:ext cx="2449512" cy="448347"/>
          </a:xfrm>
        </p:spPr>
        <p:txBody>
          <a:bodyPr anchor="ctr">
            <a:noAutofit/>
          </a:bodyPr>
          <a:lstStyle>
            <a:lvl1pPr marL="0" indent="0" algn="ctr">
              <a:lnSpc>
                <a:spcPct val="100000"/>
              </a:lnSpc>
              <a:spcBef>
                <a:spcPts val="0"/>
              </a:spcBef>
              <a:buNone/>
              <a:defRPr sz="1100">
                <a:solidFill>
                  <a:schemeClr val="bg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Click to add text</a:t>
            </a:r>
          </a:p>
        </p:txBody>
      </p:sp>
      <p:sp>
        <p:nvSpPr>
          <p:cNvPr id="30" name="Text Placeholder 29">
            <a:extLst>
              <a:ext uri="{FF2B5EF4-FFF2-40B4-BE49-F238E27FC236}">
                <a16:creationId xmlns:a16="http://schemas.microsoft.com/office/drawing/2014/main" id="{03F1EB2E-70E9-4C8F-B1F1-9E6E358CFEC7}"/>
              </a:ext>
            </a:extLst>
          </p:cNvPr>
          <p:cNvSpPr>
            <a:spLocks noGrp="1"/>
          </p:cNvSpPr>
          <p:nvPr>
            <p:ph type="body" sz="quarter" idx="23" hasCustomPrompt="1"/>
          </p:nvPr>
        </p:nvSpPr>
        <p:spPr>
          <a:xfrm>
            <a:off x="7186996" y="1138527"/>
            <a:ext cx="2450592" cy="596900"/>
          </a:xfrm>
        </p:spPr>
        <p:txBody>
          <a:bodyPr tIns="0">
            <a:normAutofit/>
          </a:bodyPr>
          <a:lstStyle>
            <a:lvl1pPr marL="0" indent="0" algn="ctr">
              <a:buNone/>
              <a:defRPr sz="3600" b="1"/>
            </a:lvl1pPr>
          </a:lstStyle>
          <a:p>
            <a:pPr lvl="0"/>
            <a:r>
              <a:rPr lang="en-US" dirty="0"/>
              <a:t>add text</a:t>
            </a:r>
          </a:p>
        </p:txBody>
      </p:sp>
      <p:sp>
        <p:nvSpPr>
          <p:cNvPr id="18" name="Picture Placeholder 11"/>
          <p:cNvSpPr>
            <a:spLocks noGrp="1"/>
          </p:cNvSpPr>
          <p:nvPr>
            <p:ph type="pic" sz="quarter" idx="12"/>
          </p:nvPr>
        </p:nvSpPr>
        <p:spPr>
          <a:xfrm>
            <a:off x="7141465" y="2084832"/>
            <a:ext cx="2450592" cy="4727448"/>
          </a:xfrm>
        </p:spPr>
        <p:txBody>
          <a:bodyPr tIns="1097280">
            <a:normAutofit/>
          </a:bodyPr>
          <a:lstStyle>
            <a:lvl1pPr marL="0" indent="0" algn="ctr">
              <a:buNone/>
              <a:defRPr sz="2000"/>
            </a:lvl1pPr>
          </a:lstStyle>
          <a:p>
            <a:r>
              <a:rPr lang="en-US" dirty="0"/>
              <a:t>Click icon to add picture</a:t>
            </a:r>
          </a:p>
        </p:txBody>
      </p:sp>
      <p:cxnSp>
        <p:nvCxnSpPr>
          <p:cNvPr id="31" name="Straight Connector 30">
            <a:extLst>
              <a:ext uri="{FF2B5EF4-FFF2-40B4-BE49-F238E27FC236}">
                <a16:creationId xmlns:a16="http://schemas.microsoft.com/office/drawing/2014/main" id="{EA2119F1-8005-1A65-1BD8-8C1622FAFD16}"/>
              </a:ext>
              <a:ext uri="{C183D7F6-B498-43B3-948B-1728B52AA6E4}">
                <adec:decorative xmlns:adec="http://schemas.microsoft.com/office/drawing/2017/decorative" val="1"/>
              </a:ext>
            </a:extLst>
          </p:cNvPr>
          <p:cNvCxnSpPr/>
          <p:nvPr userDrawn="1"/>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6AA6894-F6D8-C1D7-F1E8-E7C78F7F91A4}"/>
              </a:ext>
              <a:ext uri="{C183D7F6-B498-43B3-948B-1728B52AA6E4}">
                <adec:decorative xmlns:adec="http://schemas.microsoft.com/office/drawing/2017/decorative" val="1"/>
              </a:ext>
            </a:extLst>
          </p:cNvPr>
          <p:cNvCxnSpPr/>
          <p:nvPr userDrawn="1"/>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31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Page">
    <p:spTree>
      <p:nvGrpSpPr>
        <p:cNvPr id="1" name=""/>
        <p:cNvGrpSpPr/>
        <p:nvPr/>
      </p:nvGrpSpPr>
      <p:grpSpPr>
        <a:xfrm>
          <a:off x="0" y="0"/>
          <a:ext cx="0" cy="0"/>
          <a:chOff x="0" y="0"/>
          <a:chExt cx="0" cy="0"/>
        </a:xfrm>
      </p:grpSpPr>
      <p:sp>
        <p:nvSpPr>
          <p:cNvPr id="32" name="Rectangle 31">
            <a:extLst>
              <a:ext uri="{C183D7F6-B498-43B3-948B-1728B52AA6E4}">
                <adec:decorative xmlns:adec="http://schemas.microsoft.com/office/drawing/2017/decorative" val="1"/>
              </a:ext>
            </a:extLst>
          </p:cNvPr>
          <p:cNvSpPr/>
          <p:nvPr userDrawn="1"/>
        </p:nvSpPr>
        <p:spPr>
          <a:xfrm>
            <a:off x="3849624" y="685800"/>
            <a:ext cx="2450592" cy="395039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4" name="Rectangle 3">
            <a:extLst>
              <a:ext uri="{C183D7F6-B498-43B3-948B-1728B52AA6E4}">
                <adec:decorative xmlns:adec="http://schemas.microsoft.com/office/drawing/2017/decorative" val="1"/>
              </a:ext>
            </a:extLst>
          </p:cNvPr>
          <p:cNvSpPr/>
          <p:nvPr userDrawn="1"/>
        </p:nvSpPr>
        <p:spPr>
          <a:xfrm>
            <a:off x="457200"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a:extLst>
              <a:ext uri="{C183D7F6-B498-43B3-948B-1728B52AA6E4}">
                <adec:decorative xmlns:adec="http://schemas.microsoft.com/office/drawing/2017/decorative" val="1"/>
              </a:ext>
            </a:extLst>
          </p:cNvPr>
          <p:cNvSpPr/>
          <p:nvPr userDrawn="1"/>
        </p:nvSpPr>
        <p:spPr>
          <a:xfrm>
            <a:off x="457200" y="6854395"/>
            <a:ext cx="245059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a:extLst>
              <a:ext uri="{FF2B5EF4-FFF2-40B4-BE49-F238E27FC236}">
                <a16:creationId xmlns:a16="http://schemas.microsoft.com/office/drawing/2014/main" id="{83E3F37E-FDF2-54B3-A3F6-E3F10C62F6B1}"/>
              </a:ext>
            </a:extLst>
          </p:cNvPr>
          <p:cNvSpPr>
            <a:spLocks noGrp="1"/>
          </p:cNvSpPr>
          <p:nvPr>
            <p:ph type="title" hasCustomPrompt="1"/>
          </p:nvPr>
        </p:nvSpPr>
        <p:spPr>
          <a:xfrm>
            <a:off x="457201" y="2962656"/>
            <a:ext cx="2450592" cy="707175"/>
          </a:xfrm>
        </p:spPr>
        <p:txBody>
          <a:bodyPr anchor="b">
            <a:normAutofit/>
          </a:bodyPr>
          <a:lstStyle>
            <a:lvl1pPr>
              <a:defRPr sz="2000">
                <a:solidFill>
                  <a:schemeClr val="accent1"/>
                </a:solidFill>
                <a:latin typeface="+mj-lt"/>
              </a:defRPr>
            </a:lvl1pPr>
          </a:lstStyle>
          <a:p>
            <a:r>
              <a:rPr lang="en-US" dirty="0"/>
              <a:t>Click to add title</a:t>
            </a:r>
          </a:p>
        </p:txBody>
      </p:sp>
      <p:sp>
        <p:nvSpPr>
          <p:cNvPr id="12" name="Picture Placeholder 11"/>
          <p:cNvSpPr>
            <a:spLocks noGrp="1"/>
          </p:cNvSpPr>
          <p:nvPr>
            <p:ph type="pic" sz="quarter" idx="10"/>
          </p:nvPr>
        </p:nvSpPr>
        <p:spPr>
          <a:xfrm>
            <a:off x="457200" y="685800"/>
            <a:ext cx="2450592" cy="2276856"/>
          </a:xfrm>
        </p:spPr>
        <p:txBody>
          <a:bodyPr tIns="457200">
            <a:normAutofit/>
          </a:bodyPr>
          <a:lstStyle>
            <a:lvl1pPr marL="0" indent="0" algn="ctr">
              <a:buNone/>
              <a:defRPr sz="2000"/>
            </a:lvl1pPr>
          </a:lstStyle>
          <a:p>
            <a:r>
              <a:rPr lang="en-US" dirty="0"/>
              <a:t>Click icon to add picture</a:t>
            </a:r>
          </a:p>
        </p:txBody>
      </p:sp>
      <p:sp>
        <p:nvSpPr>
          <p:cNvPr id="13" name="Rectangle 12">
            <a:extLst>
              <a:ext uri="{C183D7F6-B498-43B3-948B-1728B52AA6E4}">
                <adec:decorative xmlns:adec="http://schemas.microsoft.com/office/drawing/2017/decorative" val="1"/>
              </a:ext>
            </a:extLst>
          </p:cNvPr>
          <p:cNvSpPr/>
          <p:nvPr userDrawn="1"/>
        </p:nvSpPr>
        <p:spPr>
          <a:xfrm>
            <a:off x="3849624" y="457200"/>
            <a:ext cx="2450592"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4" name="Rectangle 13">
            <a:extLst>
              <a:ext uri="{C183D7F6-B498-43B3-948B-1728B52AA6E4}">
                <adec:decorative xmlns:adec="http://schemas.microsoft.com/office/drawing/2017/decorative" val="1"/>
              </a:ext>
            </a:extLst>
          </p:cNvPr>
          <p:cNvSpPr/>
          <p:nvPr userDrawn="1"/>
        </p:nvSpPr>
        <p:spPr>
          <a:xfrm>
            <a:off x="3849624" y="6854395"/>
            <a:ext cx="2450592"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6" name="Rectangle 15">
            <a:extLst>
              <a:ext uri="{C183D7F6-B498-43B3-948B-1728B52AA6E4}">
                <adec:decorative xmlns:adec="http://schemas.microsoft.com/office/drawing/2017/decorative" val="1"/>
              </a:ext>
            </a:extLst>
          </p:cNvPr>
          <p:cNvSpPr/>
          <p:nvPr userDrawn="1"/>
        </p:nvSpPr>
        <p:spPr>
          <a:xfrm>
            <a:off x="7232904" y="457200"/>
            <a:ext cx="23591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7" name="Rectangle 16">
            <a:extLst>
              <a:ext uri="{C183D7F6-B498-43B3-948B-1728B52AA6E4}">
                <adec:decorative xmlns:adec="http://schemas.microsoft.com/office/drawing/2017/decorative" val="1"/>
              </a:ext>
            </a:extLst>
          </p:cNvPr>
          <p:cNvSpPr/>
          <p:nvPr userDrawn="1"/>
        </p:nvSpPr>
        <p:spPr>
          <a:xfrm>
            <a:off x="7232904" y="6854395"/>
            <a:ext cx="235915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43" name="Text Placeholder 21"/>
          <p:cNvSpPr>
            <a:spLocks noGrp="1"/>
          </p:cNvSpPr>
          <p:nvPr>
            <p:ph type="body" sz="quarter" idx="31" hasCustomPrompt="1"/>
          </p:nvPr>
        </p:nvSpPr>
        <p:spPr>
          <a:xfrm>
            <a:off x="457200" y="3704131"/>
            <a:ext cx="2450592" cy="3074219"/>
          </a:xfrm>
        </p:spPr>
        <p:txBody>
          <a:bodyPr lIns="91440" rIns="91440" anchor="t">
            <a:noAutofit/>
          </a:bodyPr>
          <a:lstStyle>
            <a:lvl1pPr marL="0" indent="0" algn="l">
              <a:lnSpc>
                <a:spcPct val="100000"/>
              </a:lnSpc>
              <a:spcBef>
                <a:spcPts val="600"/>
              </a:spcBef>
              <a:spcAft>
                <a:spcPts val="0"/>
              </a:spcAft>
              <a:buFont typeface="Arial" panose="020B0604020202020204" pitchFamily="34" charset="0"/>
              <a:buNone/>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text</a:t>
            </a:r>
          </a:p>
        </p:txBody>
      </p:sp>
      <p:sp>
        <p:nvSpPr>
          <p:cNvPr id="33" name="Text Placeholder 21"/>
          <p:cNvSpPr>
            <a:spLocks noGrp="1"/>
          </p:cNvSpPr>
          <p:nvPr>
            <p:ph type="body" sz="quarter" idx="21" hasCustomPrompt="1"/>
          </p:nvPr>
        </p:nvSpPr>
        <p:spPr>
          <a:xfrm>
            <a:off x="4114800" y="914400"/>
            <a:ext cx="1943100" cy="3352800"/>
          </a:xfrm>
        </p:spPr>
        <p:txBody>
          <a:bodyPr lIns="91440" tIns="91440" rIns="91440" bIns="91440" anchor="ctr">
            <a:noAutofit/>
          </a:bodyPr>
          <a:lstStyle>
            <a:lvl1pPr marL="0" indent="0" algn="l">
              <a:lnSpc>
                <a:spcPct val="130000"/>
              </a:lnSpc>
              <a:spcBef>
                <a:spcPts val="800"/>
              </a:spcBef>
              <a:buNone/>
              <a:defRPr sz="16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34" name="Picture Placeholder 11"/>
          <p:cNvSpPr>
            <a:spLocks noGrp="1"/>
          </p:cNvSpPr>
          <p:nvPr>
            <p:ph type="pic" sz="quarter" idx="22"/>
          </p:nvPr>
        </p:nvSpPr>
        <p:spPr>
          <a:xfrm>
            <a:off x="3849624" y="4690587"/>
            <a:ext cx="2450592" cy="2110626"/>
          </a:xfrm>
        </p:spPr>
        <p:txBody>
          <a:bodyPr tIns="457200">
            <a:normAutofit/>
          </a:bodyPr>
          <a:lstStyle>
            <a:lvl1pPr marL="0" indent="0" algn="ctr">
              <a:buNone/>
              <a:defRPr sz="2000"/>
            </a:lvl1pPr>
          </a:lstStyle>
          <a:p>
            <a:r>
              <a:rPr lang="en-US" dirty="0"/>
              <a:t>Click icon to add picture</a:t>
            </a:r>
          </a:p>
        </p:txBody>
      </p:sp>
      <p:sp>
        <p:nvSpPr>
          <p:cNvPr id="40" name="Text Placeholder 21"/>
          <p:cNvSpPr>
            <a:spLocks noGrp="1"/>
          </p:cNvSpPr>
          <p:nvPr>
            <p:ph type="body" sz="quarter" idx="28" hasCustomPrompt="1"/>
          </p:nvPr>
        </p:nvSpPr>
        <p:spPr>
          <a:xfrm>
            <a:off x="7235571" y="791658"/>
            <a:ext cx="2359152" cy="37878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45" name="Text Placeholder 21"/>
          <p:cNvSpPr>
            <a:spLocks noGrp="1"/>
          </p:cNvSpPr>
          <p:nvPr>
            <p:ph type="body" sz="quarter" idx="33" hasCustomPrompt="1"/>
          </p:nvPr>
        </p:nvSpPr>
        <p:spPr>
          <a:xfrm>
            <a:off x="7235571" y="1170442"/>
            <a:ext cx="2359152" cy="571415"/>
          </a:xfrm>
        </p:spPr>
        <p:txBody>
          <a:bodyPr lIns="91440" rIns="91440" anchor="t">
            <a:noAutofit/>
          </a:bodyPr>
          <a:lstStyle>
            <a:lvl1pPr marL="0" indent="0" algn="l">
              <a:lnSpc>
                <a:spcPct val="100000"/>
              </a:lnSpc>
              <a:spcBef>
                <a:spcPts val="600"/>
              </a:spcBef>
              <a:spcAft>
                <a:spcPts val="0"/>
              </a:spcAft>
              <a:buFont typeface="Arial" panose="020B0604020202020204" pitchFamily="34" charset="0"/>
              <a:buNone/>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text</a:t>
            </a:r>
            <a:endParaRPr lang="en-US" dirty="0"/>
          </a:p>
          <a:p>
            <a:pPr lvl="0"/>
            <a:endParaRPr dirty="0"/>
          </a:p>
        </p:txBody>
      </p:sp>
      <p:sp>
        <p:nvSpPr>
          <p:cNvPr id="6" name="Text Placeholder 21">
            <a:extLst>
              <a:ext uri="{FF2B5EF4-FFF2-40B4-BE49-F238E27FC236}">
                <a16:creationId xmlns:a16="http://schemas.microsoft.com/office/drawing/2014/main" id="{DC7EA68D-9D7F-4DDC-AE3B-74CA656CA433}"/>
              </a:ext>
            </a:extLst>
          </p:cNvPr>
          <p:cNvSpPr>
            <a:spLocks noGrp="1"/>
          </p:cNvSpPr>
          <p:nvPr>
            <p:ph type="body" sz="quarter" idx="36" hasCustomPrompt="1"/>
          </p:nvPr>
        </p:nvSpPr>
        <p:spPr>
          <a:xfrm>
            <a:off x="7235571" y="1762682"/>
            <a:ext cx="2359152" cy="893272"/>
          </a:xfrm>
        </p:spPr>
        <p:txBody>
          <a:bodyPr lIns="91440" rIns="91440" anchor="t">
            <a:noAutofit/>
          </a:bodyPr>
          <a:lstStyle>
            <a:lvl1pPr marL="171450" indent="-17145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text</a:t>
            </a:r>
            <a:endParaRPr lang="en-US" dirty="0"/>
          </a:p>
          <a:p>
            <a:pPr lvl="0"/>
            <a:endParaRPr dirty="0"/>
          </a:p>
        </p:txBody>
      </p:sp>
      <p:sp>
        <p:nvSpPr>
          <p:cNvPr id="38" name="Text Placeholder 21"/>
          <p:cNvSpPr>
            <a:spLocks noGrp="1"/>
          </p:cNvSpPr>
          <p:nvPr>
            <p:ph type="body" sz="quarter" idx="26" hasCustomPrompt="1"/>
          </p:nvPr>
        </p:nvSpPr>
        <p:spPr>
          <a:xfrm>
            <a:off x="7235571" y="2751400"/>
            <a:ext cx="2359152" cy="37490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46" name="Text Placeholder 21"/>
          <p:cNvSpPr>
            <a:spLocks noGrp="1"/>
          </p:cNvSpPr>
          <p:nvPr>
            <p:ph type="body" sz="quarter" idx="34" hasCustomPrompt="1"/>
          </p:nvPr>
        </p:nvSpPr>
        <p:spPr>
          <a:xfrm>
            <a:off x="7235571" y="3137738"/>
            <a:ext cx="2359152" cy="374904"/>
          </a:xfrm>
        </p:spPr>
        <p:txBody>
          <a:bodyPr lIns="91440" rIns="91440" anchor="t">
            <a:noAutofit/>
          </a:bodyPr>
          <a:lstStyle>
            <a:lvl1pPr marL="0" indent="0" algn="l">
              <a:lnSpc>
                <a:spcPct val="100000"/>
              </a:lnSpc>
              <a:spcBef>
                <a:spcPts val="600"/>
              </a:spcBef>
              <a:spcAft>
                <a:spcPts val="0"/>
              </a:spcAft>
              <a:buFont typeface="Arial" panose="020B0604020202020204" pitchFamily="34" charset="0"/>
              <a:buNone/>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text</a:t>
            </a:r>
          </a:p>
        </p:txBody>
      </p:sp>
      <p:sp>
        <p:nvSpPr>
          <p:cNvPr id="7" name="Text Placeholder 21">
            <a:extLst>
              <a:ext uri="{FF2B5EF4-FFF2-40B4-BE49-F238E27FC236}">
                <a16:creationId xmlns:a16="http://schemas.microsoft.com/office/drawing/2014/main" id="{F409C826-A631-CECE-FCB6-A13E45FF8E05}"/>
              </a:ext>
            </a:extLst>
          </p:cNvPr>
          <p:cNvSpPr>
            <a:spLocks noGrp="1"/>
          </p:cNvSpPr>
          <p:nvPr>
            <p:ph type="body" sz="quarter" idx="37" hasCustomPrompt="1"/>
          </p:nvPr>
        </p:nvSpPr>
        <p:spPr>
          <a:xfrm>
            <a:off x="7235571" y="3530637"/>
            <a:ext cx="2359152" cy="879372"/>
          </a:xfrm>
        </p:spPr>
        <p:txBody>
          <a:bodyPr lIns="91440" rIns="91440" anchor="t">
            <a:noAutofit/>
          </a:bodyPr>
          <a:lstStyle>
            <a:lvl1pPr marL="171450" indent="-17145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text</a:t>
            </a:r>
          </a:p>
        </p:txBody>
      </p:sp>
      <p:sp>
        <p:nvSpPr>
          <p:cNvPr id="36" name="Text Placeholder 21"/>
          <p:cNvSpPr>
            <a:spLocks noGrp="1"/>
          </p:cNvSpPr>
          <p:nvPr>
            <p:ph type="body" sz="quarter" idx="24" hasCustomPrompt="1"/>
          </p:nvPr>
        </p:nvSpPr>
        <p:spPr>
          <a:xfrm>
            <a:off x="7235571" y="4484614"/>
            <a:ext cx="2359152" cy="37490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47" name="Text Placeholder 21"/>
          <p:cNvSpPr>
            <a:spLocks noGrp="1"/>
          </p:cNvSpPr>
          <p:nvPr>
            <p:ph type="body" sz="quarter" idx="35" hasCustomPrompt="1"/>
          </p:nvPr>
        </p:nvSpPr>
        <p:spPr>
          <a:xfrm>
            <a:off x="7235571" y="4873246"/>
            <a:ext cx="2359152" cy="879372"/>
          </a:xfrm>
        </p:spPr>
        <p:txBody>
          <a:bodyPr lIns="91440" rIns="91440" anchor="t">
            <a:noAutofit/>
          </a:bodyPr>
          <a:lstStyle>
            <a:lvl1pPr marL="0" indent="0" algn="l">
              <a:lnSpc>
                <a:spcPct val="100000"/>
              </a:lnSpc>
              <a:spcBef>
                <a:spcPts val="600"/>
              </a:spcBef>
              <a:spcAft>
                <a:spcPts val="0"/>
              </a:spcAft>
              <a:buFont typeface="Arial" panose="020B0604020202020204" pitchFamily="34" charset="0"/>
              <a:buNone/>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sp>
        <p:nvSpPr>
          <p:cNvPr id="8" name="Text Placeholder 21">
            <a:extLst>
              <a:ext uri="{FF2B5EF4-FFF2-40B4-BE49-F238E27FC236}">
                <a16:creationId xmlns:a16="http://schemas.microsoft.com/office/drawing/2014/main" id="{AD49CDF8-F9C0-3210-80CB-813D6E399993}"/>
              </a:ext>
            </a:extLst>
          </p:cNvPr>
          <p:cNvSpPr>
            <a:spLocks noGrp="1"/>
          </p:cNvSpPr>
          <p:nvPr>
            <p:ph type="body" sz="quarter" idx="38" hasCustomPrompt="1"/>
          </p:nvPr>
        </p:nvSpPr>
        <p:spPr>
          <a:xfrm>
            <a:off x="7235571" y="5778003"/>
            <a:ext cx="2359152" cy="879372"/>
          </a:xfrm>
        </p:spPr>
        <p:txBody>
          <a:bodyPr lIns="91440" rIns="91440" anchor="t">
            <a:noAutofit/>
          </a:bodyPr>
          <a:lstStyle>
            <a:lvl1pPr marL="171450" indent="-17145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cxnSp>
        <p:nvCxnSpPr>
          <p:cNvPr id="9" name="Straight Connector 8">
            <a:extLst>
              <a:ext uri="{FF2B5EF4-FFF2-40B4-BE49-F238E27FC236}">
                <a16:creationId xmlns:a16="http://schemas.microsoft.com/office/drawing/2014/main" id="{0C9265B2-8427-B7A4-DDFF-BCF90521C221}"/>
              </a:ext>
              <a:ext uri="{C183D7F6-B498-43B3-948B-1728B52AA6E4}">
                <adec:decorative xmlns:adec="http://schemas.microsoft.com/office/drawing/2017/decorative" val="1"/>
              </a:ext>
            </a:extLst>
          </p:cNvPr>
          <p:cNvCxnSpPr/>
          <p:nvPr userDrawn="1"/>
        </p:nvCxnSpPr>
        <p:spPr>
          <a:xfrm>
            <a:off x="676656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2">
            <a:extLst>
              <a:ext uri="{FF2B5EF4-FFF2-40B4-BE49-F238E27FC236}">
                <a16:creationId xmlns:a16="http://schemas.microsoft.com/office/drawing/2014/main" id="{6783FDBF-C7E6-0022-D554-B5279921825B}"/>
              </a:ext>
              <a:ext uri="{C183D7F6-B498-43B3-948B-1728B52AA6E4}">
                <adec:decorative xmlns:adec="http://schemas.microsoft.com/office/drawing/2017/decorative" val="1"/>
              </a:ext>
            </a:extLst>
          </p:cNvPr>
          <p:cNvCxnSpPr/>
          <p:nvPr userDrawn="1"/>
        </p:nvCxnSpPr>
        <p:spPr>
          <a:xfrm>
            <a:off x="338328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5087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FC7BAE6A-DCF3-43E4-B2A0-33D0CF1225FC}" type="datetimeFigureOut">
              <a:rPr lang="en-US"/>
              <a:t>4/18/2024</a:t>
            </a:fld>
            <a:endParaRPr dirty="0"/>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dirty="0"/>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9F6761A3-4CAC-4C5F-AC82-8DB08D526BC2}" type="slidenum">
              <a:rPr/>
              <a:t>‹#›</a:t>
            </a:fld>
            <a:endParaRPr dirty="0"/>
          </a:p>
        </p:txBody>
      </p:sp>
    </p:spTree>
    <p:extLst>
      <p:ext uri="{BB962C8B-B14F-4D97-AF65-F5344CB8AC3E}">
        <p14:creationId xmlns:p14="http://schemas.microsoft.com/office/powerpoint/2010/main" val="3687281395"/>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l" defTabSz="100584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180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16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 name="Title 112">
            <a:extLst>
              <a:ext uri="{FF2B5EF4-FFF2-40B4-BE49-F238E27FC236}">
                <a16:creationId xmlns:a16="http://schemas.microsoft.com/office/drawing/2014/main" id="{2890AD8A-01C4-BF6E-83A4-08EDD943D8CD}"/>
              </a:ext>
            </a:extLst>
          </p:cNvPr>
          <p:cNvSpPr>
            <a:spLocks noGrp="1"/>
          </p:cNvSpPr>
          <p:nvPr>
            <p:ph type="title"/>
          </p:nvPr>
        </p:nvSpPr>
        <p:spPr>
          <a:xfrm>
            <a:off x="463678" y="2438198"/>
            <a:ext cx="2479928" cy="349145"/>
          </a:xfrm>
        </p:spPr>
        <p:txBody>
          <a:bodyPr>
            <a:noAutofit/>
          </a:bodyPr>
          <a:lstStyle/>
          <a:p>
            <a:pPr algn="ctr"/>
            <a:r>
              <a:rPr lang="ru-RU" sz="1400" b="1" dirty="0">
                <a:latin typeface="Times New Roman" panose="02020603050405020304" pitchFamily="18" charset="0"/>
                <a:cs typeface="Times New Roman" panose="02020603050405020304" pitchFamily="18" charset="0"/>
              </a:rPr>
              <a:t>«Фишинговые» ссылки как  способ мошенничества</a:t>
            </a:r>
            <a:endParaRPr lang="en-US" sz="1400" dirty="0">
              <a:latin typeface="Times New Roman" panose="02020603050405020304" pitchFamily="18" charset="0"/>
              <a:cs typeface="Times New Roman" panose="02020603050405020304" pitchFamily="18" charset="0"/>
            </a:endParaRPr>
          </a:p>
        </p:txBody>
      </p:sp>
      <p:sp>
        <p:nvSpPr>
          <p:cNvPr id="42" name="Text Placeholder 41"/>
          <p:cNvSpPr>
            <a:spLocks noGrp="1"/>
          </p:cNvSpPr>
          <p:nvPr>
            <p:ph type="body" sz="quarter" idx="31"/>
          </p:nvPr>
        </p:nvSpPr>
        <p:spPr>
          <a:xfrm>
            <a:off x="457200" y="2693964"/>
            <a:ext cx="2486406" cy="4146852"/>
          </a:xfrm>
        </p:spPr>
        <p:txBody>
          <a:bodyPr/>
          <a:lstStyle/>
          <a:p>
            <a:pPr algn="just">
              <a:spcBef>
                <a:spcPts val="0"/>
              </a:spcBef>
            </a:pPr>
            <a:endParaRPr lang="ru-RU" dirty="0">
              <a:latin typeface="Times New Roman" panose="02020603050405020304" pitchFamily="18" charset="0"/>
              <a:cs typeface="Times New Roman" panose="02020603050405020304" pitchFamily="18" charset="0"/>
            </a:endParaRPr>
          </a:p>
          <a:p>
            <a:pPr algn="just">
              <a:spcBef>
                <a:spcPts val="0"/>
              </a:spcBef>
            </a:pPr>
            <a:r>
              <a:rPr lang="ru-RU" dirty="0">
                <a:latin typeface="Times New Roman" panose="02020603050405020304" pitchFamily="18" charset="0"/>
                <a:cs typeface="Times New Roman" panose="02020603050405020304" pitchFamily="18" charset="0"/>
              </a:rPr>
              <a:t>Гражданам на мобильный телефон приходит смс-сообщение, содержащее «фишинговую» ссылку сайта вредоносного ресурса, который внешне совпадает с сайтами известных компаний.  Потенциальный потерпевший, будучи обманутым, вводит в предложенную форму свои логин и пароль, номера карт,</a:t>
            </a:r>
            <a:br>
              <a:rPr lang="ru-RU" dirty="0">
                <a:latin typeface="Times New Roman" panose="02020603050405020304" pitchFamily="18" charset="0"/>
                <a:cs typeface="Times New Roman" panose="02020603050405020304" pitchFamily="18" charset="0"/>
              </a:rPr>
            </a:br>
            <a:r>
              <a:rPr lang="ru-RU" dirty="0" err="1">
                <a:latin typeface="Times New Roman" panose="02020603050405020304" pitchFamily="18" charset="0"/>
                <a:cs typeface="Times New Roman" panose="02020603050405020304" pitchFamily="18" charset="0"/>
              </a:rPr>
              <a:t>пин-кодов</a:t>
            </a:r>
            <a:r>
              <a:rPr lang="ru-RU" dirty="0">
                <a:latin typeface="Times New Roman" panose="02020603050405020304" pitchFamily="18" charset="0"/>
                <a:cs typeface="Times New Roman" panose="02020603050405020304" pitchFamily="18" charset="0"/>
              </a:rPr>
              <a:t> и другие конфиденциальные данные, которые злоумышленники используют в своих целях. </a:t>
            </a:r>
          </a:p>
          <a:p>
            <a:pPr algn="just">
              <a:spcBef>
                <a:spcPts val="0"/>
              </a:spcBef>
            </a:pPr>
            <a:endParaRPr lang="ru-RU" dirty="0">
              <a:latin typeface="Times New Roman" panose="02020603050405020304" pitchFamily="18" charset="0"/>
              <a:cs typeface="Times New Roman" panose="02020603050405020304" pitchFamily="18" charset="0"/>
            </a:endParaRPr>
          </a:p>
          <a:p>
            <a:pPr algn="ctr">
              <a:spcBef>
                <a:spcPts val="0"/>
              </a:spcBef>
            </a:pPr>
            <a:endParaRPr lang="ru-RU" b="1" dirty="0">
              <a:latin typeface="Times New Roman" panose="02020603050405020304" pitchFamily="18" charset="0"/>
              <a:cs typeface="Times New Roman" panose="02020603050405020304" pitchFamily="18" charset="0"/>
            </a:endParaRPr>
          </a:p>
          <a:p>
            <a:pPr algn="ctr">
              <a:spcBef>
                <a:spcPts val="0"/>
              </a:spcBef>
            </a:pPr>
            <a:r>
              <a:rPr lang="ru-RU" b="1" dirty="0">
                <a:solidFill>
                  <a:schemeClr val="tx2"/>
                </a:solidFill>
                <a:latin typeface="Times New Roman" panose="02020603050405020304" pitchFamily="18" charset="0"/>
                <a:cs typeface="Times New Roman" panose="02020603050405020304" pitchFamily="18" charset="0"/>
              </a:rPr>
              <a:t>Способы избежать мошенников:</a:t>
            </a:r>
          </a:p>
          <a:p>
            <a:pPr algn="just">
              <a:spcBef>
                <a:spcPts val="0"/>
              </a:spcBef>
            </a:pPr>
            <a:endParaRPr lang="ru-RU" b="1" dirty="0">
              <a:latin typeface="Times New Roman" panose="02020603050405020304" pitchFamily="18" charset="0"/>
              <a:cs typeface="Times New Roman" panose="02020603050405020304" pitchFamily="18" charset="0"/>
            </a:endParaRPr>
          </a:p>
          <a:p>
            <a:pPr algn="just">
              <a:spcBef>
                <a:spcPts val="0"/>
              </a:spcBef>
            </a:pPr>
            <a:endParaRPr lang="ru-RU" dirty="0">
              <a:latin typeface="Times New Roman" panose="02020603050405020304" pitchFamily="18" charset="0"/>
              <a:cs typeface="Times New Roman" panose="02020603050405020304" pitchFamily="18" charset="0"/>
            </a:endParaRPr>
          </a:p>
          <a:p>
            <a:pPr algn="just">
              <a:spcBef>
                <a:spcPts val="0"/>
              </a:spcBef>
            </a:pPr>
            <a:r>
              <a:rPr lang="ru-RU" dirty="0">
                <a:latin typeface="Times New Roman" panose="02020603050405020304" pitchFamily="18" charset="0"/>
                <a:cs typeface="Times New Roman" panose="02020603050405020304" pitchFamily="18" charset="0"/>
              </a:rPr>
              <a:t>Необходимо внимательной проверить адрес, с которого пришло смс-сообщение. В случае наличия символов, отличающихся от привычного адреса магазина, интернет-ресурса или реальной организации, такое сообщение нельзя открывать.</a:t>
            </a:r>
          </a:p>
          <a:p>
            <a:pPr algn="just">
              <a:spcBef>
                <a:spcPts val="0"/>
              </a:spcBef>
            </a:pPr>
            <a:r>
              <a:rPr lang="ru-RU" dirty="0">
                <a:latin typeface="Times New Roman" panose="02020603050405020304" pitchFamily="18" charset="0"/>
                <a:cs typeface="Times New Roman" panose="02020603050405020304" pitchFamily="18" charset="0"/>
              </a:rPr>
              <a:t>Также необходимо обращать на наличие  орфографических ошибок.  </a:t>
            </a:r>
          </a:p>
          <a:p>
            <a:endParaRPr lang="ru-RU" dirty="0"/>
          </a:p>
        </p:txBody>
      </p:sp>
      <p:sp>
        <p:nvSpPr>
          <p:cNvPr id="93" name="Text Placeholder 92"/>
          <p:cNvSpPr>
            <a:spLocks noGrp="1"/>
          </p:cNvSpPr>
          <p:nvPr>
            <p:ph type="body" sz="quarter" idx="34"/>
          </p:nvPr>
        </p:nvSpPr>
        <p:spPr>
          <a:xfrm>
            <a:off x="7242048" y="2990696"/>
            <a:ext cx="2359152" cy="457201"/>
          </a:xfrm>
        </p:spPr>
        <p:txBody>
          <a:bodyPr/>
          <a:lstStyle/>
          <a:p>
            <a:pPr algn="ctr"/>
            <a:r>
              <a:rPr lang="ru-RU" sz="135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Перевод денежных средств на «безопасный счет»</a:t>
            </a:r>
            <a:endParaRPr lang="en-US" dirty="0"/>
          </a:p>
        </p:txBody>
      </p:sp>
      <p:sp>
        <p:nvSpPr>
          <p:cNvPr id="168" name="Text Placeholder 167">
            <a:extLst>
              <a:ext uri="{FF2B5EF4-FFF2-40B4-BE49-F238E27FC236}">
                <a16:creationId xmlns:a16="http://schemas.microsoft.com/office/drawing/2014/main" id="{DED7AB45-B084-3616-090D-E04EB901C433}"/>
              </a:ext>
            </a:extLst>
          </p:cNvPr>
          <p:cNvSpPr>
            <a:spLocks noGrp="1"/>
          </p:cNvSpPr>
          <p:nvPr>
            <p:ph type="body" sz="quarter" idx="37"/>
          </p:nvPr>
        </p:nvSpPr>
        <p:spPr>
          <a:xfrm>
            <a:off x="7242048" y="3651251"/>
            <a:ext cx="2359152" cy="2870199"/>
          </a:xfrm>
        </p:spPr>
        <p:txBody>
          <a:bodyPr/>
          <a:lstStyle/>
          <a:p>
            <a:pPr marL="0" lvl="0" indent="0" algn="just">
              <a:spcBef>
                <a:spcPts val="0"/>
              </a:spcBef>
              <a:buNone/>
            </a:pPr>
            <a:r>
              <a:rPr lang="ru-RU" dirty="0">
                <a:latin typeface="Times New Roman" panose="02020603050405020304" pitchFamily="18" charset="0"/>
                <a:cs typeface="Times New Roman" panose="02020603050405020304" pitchFamily="18" charset="0"/>
              </a:rPr>
              <a:t>Злоумышленник при телефонном разговоре представляется сотрудником банка и сообщает человеку, что имеется угроза утраты денежных средств на его банковском счете. Мошенник, как правило, просит ответить на поставленный им вопрос или назвать банковские реквизиты карты. Зачастую мошенник просит осуществить перевод денежных средств человека с карты на якобы безопасный счет, который на самом деле является его сообщником!</a:t>
            </a:r>
          </a:p>
          <a:p>
            <a:pPr marL="0" lvl="0" indent="0" algn="just">
              <a:spcBef>
                <a:spcPts val="0"/>
              </a:spcBef>
              <a:buNone/>
            </a:pPr>
            <a:endParaRPr lang="ru-RU" dirty="0">
              <a:latin typeface="Times New Roman" panose="02020603050405020304" pitchFamily="18" charset="0"/>
              <a:cs typeface="Times New Roman" panose="02020603050405020304" pitchFamily="18" charset="0"/>
            </a:endParaRPr>
          </a:p>
          <a:p>
            <a:pPr marL="0" lvl="0" indent="0" algn="ctr">
              <a:spcBef>
                <a:spcPts val="0"/>
              </a:spcBef>
              <a:buNone/>
            </a:pPr>
            <a:r>
              <a:rPr lang="ru-RU" b="1" dirty="0">
                <a:solidFill>
                  <a:schemeClr val="tx2"/>
                </a:solidFill>
                <a:latin typeface="Times New Roman" panose="02020603050405020304" pitchFamily="18" charset="0"/>
                <a:cs typeface="Times New Roman" panose="02020603050405020304" pitchFamily="18" charset="0"/>
              </a:rPr>
              <a:t>Важно помнить!</a:t>
            </a:r>
          </a:p>
          <a:p>
            <a:pPr marL="0" lvl="0" indent="0" algn="ctr">
              <a:spcBef>
                <a:spcPts val="0"/>
              </a:spcBef>
              <a:buNone/>
            </a:pPr>
            <a:endParaRPr lang="ru-RU" b="1" dirty="0">
              <a:solidFill>
                <a:schemeClr val="tx2"/>
              </a:solidFill>
              <a:latin typeface="Times New Roman" panose="02020603050405020304" pitchFamily="18" charset="0"/>
              <a:cs typeface="Times New Roman" panose="02020603050405020304" pitchFamily="18" charset="0"/>
            </a:endParaRPr>
          </a:p>
          <a:p>
            <a:pPr marL="0" lvl="0" indent="0" algn="just">
              <a:spcBef>
                <a:spcPts val="0"/>
              </a:spcBef>
              <a:buNone/>
            </a:pPr>
            <a:r>
              <a:rPr lang="ru-RU" dirty="0">
                <a:latin typeface="Times New Roman" panose="02020603050405020304" pitchFamily="18" charset="0"/>
                <a:cs typeface="Times New Roman" panose="02020603050405020304" pitchFamily="18" charset="0"/>
              </a:rPr>
              <a:t>Сотрудники банка не будут Вам самостоятельно звонить и просить Вас сделать какие-то действия с Вашим банковским счетом или денежными средствами. Будьте бдительны!</a:t>
            </a:r>
          </a:p>
          <a:p>
            <a:endParaRPr lang="en-US" dirty="0"/>
          </a:p>
        </p:txBody>
      </p:sp>
      <p:sp>
        <p:nvSpPr>
          <p:cNvPr id="2" name="Текст 1"/>
          <p:cNvSpPr>
            <a:spLocks noGrp="1"/>
          </p:cNvSpPr>
          <p:nvPr>
            <p:ph type="body" sz="quarter" idx="21"/>
          </p:nvPr>
        </p:nvSpPr>
        <p:spPr>
          <a:xfrm>
            <a:off x="3843146" y="436316"/>
            <a:ext cx="2457070" cy="4502426"/>
          </a:xfrm>
        </p:spPr>
        <p:txBody>
          <a:bodyPr/>
          <a:lstStyle/>
          <a:p>
            <a:pPr algn="ctr">
              <a:lnSpc>
                <a:spcPts val="1560"/>
              </a:lnSpc>
              <a:spcBef>
                <a:spcPts val="0"/>
              </a:spcBef>
            </a:pPr>
            <a:r>
              <a:rPr lang="ru-RU" sz="1400" b="1" dirty="0">
                <a:latin typeface="Times New Roman" panose="02020603050405020304" pitchFamily="18" charset="0"/>
                <a:cs typeface="Times New Roman" panose="02020603050405020304" pitchFamily="18" charset="0"/>
              </a:rPr>
              <a:t>Мошенники звонят работникам под видом руководителя организации</a:t>
            </a:r>
          </a:p>
          <a:p>
            <a:pPr algn="just">
              <a:lnSpc>
                <a:spcPts val="1000"/>
              </a:lnSpc>
              <a:spcBef>
                <a:spcPts val="0"/>
              </a:spcBef>
            </a:pPr>
            <a:endParaRPr lang="ru-RU" sz="900" dirty="0">
              <a:latin typeface="Times New Roman" panose="02020603050405020304" pitchFamily="18" charset="0"/>
              <a:cs typeface="Times New Roman" panose="02020603050405020304" pitchFamily="18" charset="0"/>
            </a:endParaRPr>
          </a:p>
          <a:p>
            <a:pPr algn="just">
              <a:lnSpc>
                <a:spcPts val="1000"/>
              </a:lnSpc>
              <a:spcBef>
                <a:spcPts val="0"/>
              </a:spcBef>
            </a:pPr>
            <a:r>
              <a:rPr lang="ru-RU" sz="900" dirty="0">
                <a:latin typeface="Times New Roman" panose="02020603050405020304" pitchFamily="18" charset="0"/>
                <a:cs typeface="Times New Roman" panose="02020603050405020304" pitchFamily="18" charset="0"/>
              </a:rPr>
              <a:t>Участились случаи мошенничества, когда гражданам поступают звонки или сообщения от лица руководителей организации, в которой он работает, с требованием выполнить указания представителей правоохранительных органов или банковского учреждения. При этом входящий звонок поступает с фотоизображением руководителя организации, его фамилией, именем, отчеством. С поддельных аккаунтов мошенники рассылают сообщения и в адрес руководителей, работников других организаций с целью получения контактных данных лиц, необходимых якобы для дальнейшего взаимодействия. После звонка мнимого руководителя поступает звонок от якобы сотрудника правоохранительных органов</a:t>
            </a:r>
          </a:p>
          <a:p>
            <a:pPr algn="just">
              <a:lnSpc>
                <a:spcPts val="1000"/>
              </a:lnSpc>
              <a:spcBef>
                <a:spcPts val="0"/>
              </a:spcBef>
            </a:pPr>
            <a:r>
              <a:rPr lang="ru-RU" sz="900" b="1" dirty="0">
                <a:latin typeface="Times New Roman" panose="02020603050405020304" pitchFamily="18" charset="0"/>
                <a:cs typeface="Times New Roman" panose="02020603050405020304" pitchFamily="18" charset="0"/>
              </a:rPr>
              <a:t>Важно не сообщать никакую конфиденциальную информацию, прекратить разговор, или переписку, не перезванивать, связаться с   коллегами или непосредственно со своим руководителем, перепроверить информацию.</a:t>
            </a:r>
          </a:p>
        </p:txBody>
      </p:sp>
      <p:pic>
        <p:nvPicPr>
          <p:cNvPr id="6" name="Рисунок 5">
            <a:extLst>
              <a:ext uri="{FF2B5EF4-FFF2-40B4-BE49-F238E27FC236}">
                <a16:creationId xmlns:a16="http://schemas.microsoft.com/office/drawing/2014/main" id="{3CD1A9D6-76D1-4693-B5CF-8CCB7DB696B8}"/>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t="6962" b="6962"/>
          <a:stretch>
            <a:fillRect/>
          </a:stretch>
        </p:blipFill>
        <p:spPr>
          <a:xfrm>
            <a:off x="3849624" y="4850296"/>
            <a:ext cx="2450592" cy="1950916"/>
          </a:xfrm>
          <a:effectLst>
            <a:outerShdw blurRad="50800" dist="38100" dir="2700000" algn="tl" rotWithShape="0">
              <a:prstClr val="black">
                <a:alpha val="40000"/>
              </a:prstClr>
            </a:outerShdw>
          </a:effectLst>
        </p:spPr>
      </p:pic>
      <p:pic>
        <p:nvPicPr>
          <p:cNvPr id="8" name="Рисунок 7"/>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3562" b="3562"/>
          <a:stretch>
            <a:fillRect/>
          </a:stretch>
        </p:blipFill>
        <p:spPr>
          <a:xfrm>
            <a:off x="457199" y="647065"/>
            <a:ext cx="2450592" cy="1618167"/>
          </a:xfrm>
          <a:effectLst>
            <a:outerShdw blurRad="50800" dist="38100" dir="2700000" algn="tl" rotWithShape="0">
              <a:prstClr val="black">
                <a:alpha val="40000"/>
              </a:prstClr>
            </a:outerShdw>
          </a:effectLst>
        </p:spPr>
      </p:pic>
      <p:pic>
        <p:nvPicPr>
          <p:cNvPr id="16" name="Рисунок 15" descr="C:\Users\Дмитрий\Desktop\2024-04-08_22-44-43.png">
            <a:extLst>
              <a:ext uri="{FF2B5EF4-FFF2-40B4-BE49-F238E27FC236}">
                <a16:creationId xmlns:a16="http://schemas.microsoft.com/office/drawing/2014/main" id="{4232359A-692A-44F1-9C74-04D6C57BFE31}"/>
              </a:ext>
            </a:extLst>
          </p:cNvPr>
          <p:cNvPicPr>
            <a:picLocks noGrp="1"/>
          </p:cNvPicPr>
          <p:nvPr>
            <p:ph type="pic" sz="quarter" idx="22"/>
          </p:nvPr>
        </p:nvPicPr>
        <p:blipFill>
          <a:blip r:embed="rId5" cstate="print"/>
          <a:srcRect t="7200" b="7200"/>
          <a:stretch>
            <a:fillRect/>
          </a:stretch>
        </p:blipFill>
        <p:spPr bwMode="auto">
          <a:xfrm>
            <a:off x="7235571" y="676717"/>
            <a:ext cx="2359152" cy="2110626"/>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0518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56CB5D-0664-424C-BE21-8116843D57B5}"/>
              </a:ext>
            </a:extLst>
          </p:cNvPr>
          <p:cNvSpPr>
            <a:spLocks noGrp="1"/>
          </p:cNvSpPr>
          <p:nvPr>
            <p:ph type="title"/>
          </p:nvPr>
        </p:nvSpPr>
        <p:spPr>
          <a:xfrm>
            <a:off x="463677" y="2655954"/>
            <a:ext cx="2450592" cy="707175"/>
          </a:xfrm>
        </p:spPr>
        <p:txBody>
          <a:bodyPr>
            <a:noAutofit/>
          </a:bodyPr>
          <a:lstStyle/>
          <a:p>
            <a:pPr algn="ctr"/>
            <a:r>
              <a:rPr lang="ru-RU" sz="1400" b="1" dirty="0">
                <a:latin typeface="Times New Roman" panose="02020603050405020304" pitchFamily="18" charset="0"/>
                <a:cs typeface="Times New Roman" panose="02020603050405020304" pitchFamily="18" charset="0"/>
              </a:rPr>
              <a:t>«Родственник попал в беду» как способ дистанционного мошенничества</a:t>
            </a:r>
          </a:p>
        </p:txBody>
      </p:sp>
      <p:pic>
        <p:nvPicPr>
          <p:cNvPr id="17" name="Рисунок 16">
            <a:extLst>
              <a:ext uri="{FF2B5EF4-FFF2-40B4-BE49-F238E27FC236}">
                <a16:creationId xmlns:a16="http://schemas.microsoft.com/office/drawing/2014/main" id="{9D7D0BD2-737F-46D3-AE6F-BE7816A6B3E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3517" b="3517"/>
          <a:stretch>
            <a:fillRect/>
          </a:stretch>
        </p:blipFill>
        <p:spPr>
          <a:xfrm>
            <a:off x="725372" y="663767"/>
            <a:ext cx="1943100" cy="1805343"/>
          </a:xfrm>
          <a:effectLst>
            <a:outerShdw blurRad="50800" dist="38100" dir="2700000" algn="tl" rotWithShape="0">
              <a:prstClr val="black">
                <a:alpha val="40000"/>
              </a:prstClr>
            </a:outerShdw>
          </a:effectLst>
        </p:spPr>
      </p:pic>
      <p:sp>
        <p:nvSpPr>
          <p:cNvPr id="4" name="Текст 3">
            <a:extLst>
              <a:ext uri="{FF2B5EF4-FFF2-40B4-BE49-F238E27FC236}">
                <a16:creationId xmlns:a16="http://schemas.microsoft.com/office/drawing/2014/main" id="{A6D231C5-DAD4-4C59-BC1A-5057CB346078}"/>
              </a:ext>
            </a:extLst>
          </p:cNvPr>
          <p:cNvSpPr>
            <a:spLocks noGrp="1"/>
          </p:cNvSpPr>
          <p:nvPr>
            <p:ph type="body" sz="quarter" idx="31"/>
          </p:nvPr>
        </p:nvSpPr>
        <p:spPr>
          <a:xfrm>
            <a:off x="471626" y="3322408"/>
            <a:ext cx="2450592" cy="3074219"/>
          </a:xfrm>
        </p:spPr>
        <p:txBody>
          <a:bodyPr/>
          <a:lstStyle/>
          <a:p>
            <a:pPr algn="just">
              <a:lnSpc>
                <a:spcPts val="1200"/>
              </a:lnSpc>
              <a:spcBef>
                <a:spcPts val="0"/>
              </a:spcBef>
            </a:pPr>
            <a:r>
              <a:rPr lang="ru-RU" sz="950" dirty="0">
                <a:latin typeface="Times New Roman" panose="02020603050405020304" pitchFamily="18" charset="0"/>
                <a:cs typeface="Times New Roman" panose="02020603050405020304" pitchFamily="18" charset="0"/>
              </a:rPr>
              <a:t>Мошенники часто используют такую схему обмана, как сообщение гражданину, что его родственник попал в беду. Неизвестное лицо шокирует новостью о том, что близкий родственник (дети, родители, внуки) является виновником ДТП с тяжкими последствиями, участники ДТП, в том числе и их родственник, находятся в больнице и им срочно нужны денежные средства на помощь в лечении и во</a:t>
            </a:r>
            <a:r>
              <a:rPr lang="ru-RU" sz="950" dirty="0"/>
              <a:t> избежание уголовной ответственности</a:t>
            </a:r>
            <a:r>
              <a:rPr lang="ru-RU" sz="950" dirty="0">
                <a:latin typeface="Times New Roman" panose="02020603050405020304" pitchFamily="18" charset="0"/>
                <a:cs typeface="Times New Roman" panose="02020603050405020304" pitchFamily="18" charset="0"/>
              </a:rPr>
              <a:t>. Мошенник предлагает заплатить большую сумму денег, чтобы помочь родственнику, оказавшемуся в данной ситуации. Мошенник не отпускает собеседника до передачи или перевода денежных средств, чтобы обманутый не смог предпринять попытку созвониться с родственником.</a:t>
            </a:r>
          </a:p>
          <a:p>
            <a:pPr algn="just">
              <a:lnSpc>
                <a:spcPts val="600"/>
              </a:lnSpc>
              <a:spcBef>
                <a:spcPts val="0"/>
              </a:spcBef>
            </a:pPr>
            <a:endParaRPr lang="ru-RU" sz="950" b="1" dirty="0">
              <a:latin typeface="Times New Roman" panose="02020603050405020304" pitchFamily="18" charset="0"/>
              <a:cs typeface="Times New Roman" panose="02020603050405020304" pitchFamily="18" charset="0"/>
            </a:endParaRPr>
          </a:p>
          <a:p>
            <a:pPr algn="ctr">
              <a:lnSpc>
                <a:spcPts val="1200"/>
              </a:lnSpc>
              <a:spcBef>
                <a:spcPts val="0"/>
              </a:spcBef>
            </a:pPr>
            <a:r>
              <a:rPr lang="ru-RU" sz="950" b="1" dirty="0">
                <a:latin typeface="Times New Roman" panose="02020603050405020304" pitchFamily="18" charset="0"/>
                <a:cs typeface="Times New Roman" panose="02020603050405020304" pitchFamily="18" charset="0"/>
              </a:rPr>
              <a:t>ВАЖНО!</a:t>
            </a:r>
          </a:p>
          <a:p>
            <a:pPr algn="just">
              <a:lnSpc>
                <a:spcPts val="1200"/>
              </a:lnSpc>
              <a:spcBef>
                <a:spcPts val="0"/>
              </a:spcBef>
            </a:pPr>
            <a:r>
              <a:rPr lang="ru-RU" sz="950" dirty="0">
                <a:latin typeface="Times New Roman" panose="02020603050405020304" pitchFamily="18" charset="0"/>
                <a:cs typeface="Times New Roman" panose="02020603050405020304" pitchFamily="18" charset="0"/>
              </a:rPr>
              <a:t>Прервите беседу и перезвоните своему родственнику для уточнения информации.</a:t>
            </a:r>
          </a:p>
          <a:p>
            <a:endParaRPr lang="ru-RU" dirty="0"/>
          </a:p>
        </p:txBody>
      </p:sp>
      <p:pic>
        <p:nvPicPr>
          <p:cNvPr id="21" name="Рисунок 20">
            <a:extLst>
              <a:ext uri="{FF2B5EF4-FFF2-40B4-BE49-F238E27FC236}">
                <a16:creationId xmlns:a16="http://schemas.microsoft.com/office/drawing/2014/main" id="{9715C5A0-519E-4EB8-B41D-49D251C697F1}"/>
              </a:ext>
            </a:extLst>
          </p:cNvPr>
          <p:cNvPicPr>
            <a:picLocks noGrp="1" noChangeAspect="1"/>
          </p:cNvPicPr>
          <p:nvPr>
            <p:ph type="pic" sz="quarter" idx="22"/>
          </p:nvPr>
        </p:nvPicPr>
        <p:blipFill>
          <a:blip r:embed="rId3" cstate="print">
            <a:extLst>
              <a:ext uri="{BEBA8EAE-BF5A-486C-A8C5-ECC9F3942E4B}">
                <a14:imgProps xmlns:a14="http://schemas.microsoft.com/office/drawing/2010/main">
                  <a14:imgLayer r:embed="rId4">
                    <a14:imgEffect>
                      <a14:brightnessContrast contrast="-52000"/>
                    </a14:imgEffect>
                  </a14:imgLayer>
                </a14:imgProps>
              </a:ext>
              <a:ext uri="{28A0092B-C50C-407E-A947-70E740481C1C}">
                <a14:useLocalDpi xmlns:a14="http://schemas.microsoft.com/office/drawing/2010/main" val="0"/>
              </a:ext>
            </a:extLst>
          </a:blip>
          <a:srcRect t="6962" b="6962"/>
          <a:stretch>
            <a:fillRect/>
          </a:stretch>
        </p:blipFill>
        <p:spPr>
          <a:xfrm>
            <a:off x="3995935" y="4926925"/>
            <a:ext cx="2165919" cy="1865445"/>
          </a:xfrm>
          <a:effectLst>
            <a:outerShdw blurRad="50800" dist="38100" dir="2700000" algn="tl" rotWithShape="0">
              <a:prstClr val="black">
                <a:alpha val="40000"/>
              </a:prstClr>
            </a:outerShdw>
          </a:effectLst>
        </p:spPr>
      </p:pic>
      <p:sp>
        <p:nvSpPr>
          <p:cNvPr id="7" name="Текст 6">
            <a:extLst>
              <a:ext uri="{FF2B5EF4-FFF2-40B4-BE49-F238E27FC236}">
                <a16:creationId xmlns:a16="http://schemas.microsoft.com/office/drawing/2014/main" id="{55FCE114-7424-4FFB-AAD8-40A46D9FA13B}"/>
              </a:ext>
            </a:extLst>
          </p:cNvPr>
          <p:cNvSpPr>
            <a:spLocks noGrp="1"/>
          </p:cNvSpPr>
          <p:nvPr>
            <p:ph type="body" sz="quarter" idx="28"/>
          </p:nvPr>
        </p:nvSpPr>
        <p:spPr>
          <a:xfrm>
            <a:off x="7151443" y="770833"/>
            <a:ext cx="2527407" cy="748469"/>
          </a:xfrm>
          <a:solidFill>
            <a:schemeClr val="bg1"/>
          </a:solidFill>
        </p:spPr>
        <p:txBody>
          <a:bodyPr/>
          <a:lstStyle/>
          <a:p>
            <a:pPr algn="ctr"/>
            <a:r>
              <a:rPr lang="ru-RU" sz="1800" b="1" dirty="0">
                <a:solidFill>
                  <a:srgbClr val="F6DC33"/>
                </a:solidFill>
                <a:effectLst>
                  <a:outerShdw blurRad="38100" dist="38100" dir="2700000" algn="tl">
                    <a:srgbClr val="000000">
                      <a:alpha val="43137"/>
                    </a:srgbClr>
                  </a:outerShdw>
                </a:effectLst>
              </a:rPr>
              <a:t>Прокуратура</a:t>
            </a:r>
          </a:p>
          <a:p>
            <a:pPr algn="ctr"/>
            <a:r>
              <a:rPr lang="ru-RU" sz="1800" b="1" dirty="0">
                <a:solidFill>
                  <a:srgbClr val="F6DC33"/>
                </a:solidFill>
                <a:effectLst>
                  <a:outerShdw blurRad="38100" dist="38100" dir="2700000" algn="tl">
                    <a:srgbClr val="000000">
                      <a:alpha val="43137"/>
                    </a:srgbClr>
                  </a:outerShdw>
                </a:effectLst>
              </a:rPr>
              <a:t>Орловской области</a:t>
            </a:r>
          </a:p>
        </p:txBody>
      </p:sp>
      <p:sp>
        <p:nvSpPr>
          <p:cNvPr id="8" name="Текст 7">
            <a:extLst>
              <a:ext uri="{FF2B5EF4-FFF2-40B4-BE49-F238E27FC236}">
                <a16:creationId xmlns:a16="http://schemas.microsoft.com/office/drawing/2014/main" id="{5029D6B5-8912-4F98-B473-C09E42995781}"/>
              </a:ext>
            </a:extLst>
          </p:cNvPr>
          <p:cNvSpPr>
            <a:spLocks noGrp="1"/>
          </p:cNvSpPr>
          <p:nvPr>
            <p:ph type="body" sz="quarter" idx="33"/>
          </p:nvPr>
        </p:nvSpPr>
        <p:spPr/>
        <p:txBody>
          <a:bodyPr/>
          <a:lstStyle/>
          <a:p>
            <a:endParaRPr lang="ru-RU" dirty="0"/>
          </a:p>
        </p:txBody>
      </p:sp>
      <p:sp>
        <p:nvSpPr>
          <p:cNvPr id="9" name="Текст 8">
            <a:extLst>
              <a:ext uri="{FF2B5EF4-FFF2-40B4-BE49-F238E27FC236}">
                <a16:creationId xmlns:a16="http://schemas.microsoft.com/office/drawing/2014/main" id="{37ECC046-F813-4A70-A7EC-C73A43209D00}"/>
              </a:ext>
            </a:extLst>
          </p:cNvPr>
          <p:cNvSpPr>
            <a:spLocks noGrp="1"/>
          </p:cNvSpPr>
          <p:nvPr>
            <p:ph type="body" sz="quarter" idx="36"/>
          </p:nvPr>
        </p:nvSpPr>
        <p:spPr/>
        <p:txBody>
          <a:bodyPr/>
          <a:lstStyle/>
          <a:p>
            <a:endParaRPr lang="ru-RU"/>
          </a:p>
        </p:txBody>
      </p:sp>
      <p:sp>
        <p:nvSpPr>
          <p:cNvPr id="10" name="Текст 9">
            <a:extLst>
              <a:ext uri="{FF2B5EF4-FFF2-40B4-BE49-F238E27FC236}">
                <a16:creationId xmlns:a16="http://schemas.microsoft.com/office/drawing/2014/main" id="{8C90F481-C2AD-498C-B670-80BC57A8A4F0}"/>
              </a:ext>
            </a:extLst>
          </p:cNvPr>
          <p:cNvSpPr>
            <a:spLocks noGrp="1"/>
          </p:cNvSpPr>
          <p:nvPr>
            <p:ph type="body" sz="quarter" idx="26"/>
          </p:nvPr>
        </p:nvSpPr>
        <p:spPr/>
        <p:txBody>
          <a:bodyPr/>
          <a:lstStyle/>
          <a:p>
            <a:endParaRPr lang="ru-RU"/>
          </a:p>
        </p:txBody>
      </p:sp>
      <p:sp>
        <p:nvSpPr>
          <p:cNvPr id="11" name="Текст 10">
            <a:extLst>
              <a:ext uri="{FF2B5EF4-FFF2-40B4-BE49-F238E27FC236}">
                <a16:creationId xmlns:a16="http://schemas.microsoft.com/office/drawing/2014/main" id="{B834EDF4-19DF-4BC6-ACB1-EE1AA72B9348}"/>
              </a:ext>
            </a:extLst>
          </p:cNvPr>
          <p:cNvSpPr>
            <a:spLocks noGrp="1"/>
          </p:cNvSpPr>
          <p:nvPr>
            <p:ph type="body" sz="quarter" idx="34"/>
          </p:nvPr>
        </p:nvSpPr>
        <p:spPr/>
        <p:txBody>
          <a:bodyPr/>
          <a:lstStyle/>
          <a:p>
            <a:endParaRPr lang="ru-RU"/>
          </a:p>
        </p:txBody>
      </p:sp>
      <p:sp>
        <p:nvSpPr>
          <p:cNvPr id="12" name="Текст 11">
            <a:extLst>
              <a:ext uri="{FF2B5EF4-FFF2-40B4-BE49-F238E27FC236}">
                <a16:creationId xmlns:a16="http://schemas.microsoft.com/office/drawing/2014/main" id="{48537C74-2335-473F-8402-7A0116BF0DE2}"/>
              </a:ext>
            </a:extLst>
          </p:cNvPr>
          <p:cNvSpPr>
            <a:spLocks noGrp="1"/>
          </p:cNvSpPr>
          <p:nvPr>
            <p:ph type="body" sz="quarter" idx="37"/>
          </p:nvPr>
        </p:nvSpPr>
        <p:spPr/>
        <p:txBody>
          <a:bodyPr/>
          <a:lstStyle/>
          <a:p>
            <a:endParaRPr lang="ru-RU"/>
          </a:p>
        </p:txBody>
      </p:sp>
      <p:sp>
        <p:nvSpPr>
          <p:cNvPr id="13" name="Текст 12">
            <a:extLst>
              <a:ext uri="{FF2B5EF4-FFF2-40B4-BE49-F238E27FC236}">
                <a16:creationId xmlns:a16="http://schemas.microsoft.com/office/drawing/2014/main" id="{9CE5CCAE-724B-432C-B9F3-EBE2341D6C41}"/>
              </a:ext>
            </a:extLst>
          </p:cNvPr>
          <p:cNvSpPr>
            <a:spLocks noGrp="1"/>
          </p:cNvSpPr>
          <p:nvPr>
            <p:ph type="body" sz="quarter" idx="24"/>
          </p:nvPr>
        </p:nvSpPr>
        <p:spPr/>
        <p:txBody>
          <a:bodyPr/>
          <a:lstStyle/>
          <a:p>
            <a:endParaRPr lang="ru-RU" dirty="0"/>
          </a:p>
        </p:txBody>
      </p:sp>
      <p:sp>
        <p:nvSpPr>
          <p:cNvPr id="14" name="Текст 13">
            <a:extLst>
              <a:ext uri="{FF2B5EF4-FFF2-40B4-BE49-F238E27FC236}">
                <a16:creationId xmlns:a16="http://schemas.microsoft.com/office/drawing/2014/main" id="{37CBCC79-3EB3-4977-B422-53276B412C94}"/>
              </a:ext>
            </a:extLst>
          </p:cNvPr>
          <p:cNvSpPr>
            <a:spLocks noGrp="1"/>
          </p:cNvSpPr>
          <p:nvPr>
            <p:ph type="body" sz="quarter" idx="35"/>
          </p:nvPr>
        </p:nvSpPr>
        <p:spPr>
          <a:xfrm>
            <a:off x="7235571" y="5219920"/>
            <a:ext cx="2359152" cy="1373862"/>
          </a:xfrm>
        </p:spPr>
        <p:txBody>
          <a:bodyPr/>
          <a:lstStyle/>
          <a:p>
            <a:pPr algn="just"/>
            <a:r>
              <a:rPr lang="ru-RU" dirty="0"/>
              <a:t>Прокуратура разъясняет, для того что бы уберечься от мошенников, нельзя сообщать по телефону кому-либо свои персональные данные (</a:t>
            </a:r>
            <a:r>
              <a:rPr lang="ru-RU" dirty="0" err="1"/>
              <a:t>пин</a:t>
            </a:r>
            <a:r>
              <a:rPr lang="ru-RU" dirty="0"/>
              <a:t>-коды, пароли, </a:t>
            </a:r>
            <a:r>
              <a:rPr lang="en-US" dirty="0"/>
              <a:t>SMS-</a:t>
            </a:r>
            <a:r>
              <a:rPr lang="ru-RU" dirty="0"/>
              <a:t>сообщения), а также переводить денежные средства.  В случае поступления сомнительных телефонных звонков необходимо обращаться в правоохранительные органы. </a:t>
            </a:r>
          </a:p>
        </p:txBody>
      </p:sp>
      <p:sp>
        <p:nvSpPr>
          <p:cNvPr id="22" name="TextBox 21">
            <a:extLst>
              <a:ext uri="{FF2B5EF4-FFF2-40B4-BE49-F238E27FC236}">
                <a16:creationId xmlns:a16="http://schemas.microsoft.com/office/drawing/2014/main" id="{9D658EF6-98B7-46CA-9BE2-8D971DF362F7}"/>
              </a:ext>
            </a:extLst>
          </p:cNvPr>
          <p:cNvSpPr txBox="1"/>
          <p:nvPr/>
        </p:nvSpPr>
        <p:spPr>
          <a:xfrm>
            <a:off x="3766930" y="611718"/>
            <a:ext cx="2623930" cy="4149854"/>
          </a:xfrm>
          <a:prstGeom prst="rect">
            <a:avLst/>
          </a:prstGeom>
          <a:noFill/>
        </p:spPr>
        <p:txBody>
          <a:bodyPr wrap="square" rtlCol="0">
            <a:spAutoFit/>
          </a:bodyPr>
          <a:lstStyle/>
          <a:p>
            <a:pPr algn="ctr"/>
            <a:r>
              <a:rPr lang="ru-RU" sz="1400" b="1" dirty="0">
                <a:latin typeface="Times New Roman" panose="02020603050405020304" pitchFamily="18" charset="0"/>
                <a:cs typeface="Times New Roman" panose="02020603050405020304" pitchFamily="18" charset="0"/>
              </a:rPr>
              <a:t>Звонок от представителя правоохранительного органа</a:t>
            </a:r>
          </a:p>
          <a:p>
            <a:pPr algn="ctr">
              <a:lnSpc>
                <a:spcPts val="1000"/>
              </a:lnSpc>
            </a:pPr>
            <a:endParaRPr lang="ru-RU" sz="800" b="1" dirty="0">
              <a:latin typeface="Times New Roman" panose="02020603050405020304" pitchFamily="18" charset="0"/>
              <a:cs typeface="Times New Roman" panose="02020603050405020304" pitchFamily="18" charset="0"/>
            </a:endParaRPr>
          </a:p>
          <a:p>
            <a:pPr algn="just"/>
            <a:r>
              <a:rPr lang="ru-RU" sz="950" dirty="0">
                <a:latin typeface="Times New Roman" panose="02020603050405020304" pitchFamily="18" charset="0"/>
                <a:cs typeface="Times New Roman" panose="02020603050405020304" pitchFamily="18" charset="0"/>
              </a:rPr>
              <a:t>Мошенники представляются сотрудниками правоохранительных органов (прокуратура, следственный комитет, МВД, ФСБ), при том, что номер телефона, на первый взгляд, соответствует номеру телефона указанных служб. Мошенники обращаются к собеседнику по имени и отчеству, вводят в заблуждение о достоверности номера телефона правоохранительным службам, предлагают отправить фотографию своего служебного удостоверения. Неизвестный сообщает собеседнику о возбуждении в отношении него уголовного дела по статье Уголовного кодекса РФ. За вознаграждение обещают прекратить расследование.</a:t>
            </a:r>
          </a:p>
          <a:p>
            <a:pPr algn="just">
              <a:lnSpc>
                <a:spcPts val="1000"/>
              </a:lnSpc>
            </a:pPr>
            <a:endParaRPr lang="ru-RU" sz="950" dirty="0">
              <a:latin typeface="Times New Roman" panose="02020603050405020304" pitchFamily="18" charset="0"/>
              <a:cs typeface="Times New Roman" panose="02020603050405020304" pitchFamily="18" charset="0"/>
            </a:endParaRPr>
          </a:p>
          <a:p>
            <a:pPr algn="ctr"/>
            <a:r>
              <a:rPr lang="ru-RU" sz="950" b="1" dirty="0">
                <a:latin typeface="Times New Roman" panose="02020603050405020304" pitchFamily="18" charset="0"/>
                <a:cs typeface="Times New Roman" panose="02020603050405020304" pitchFamily="18" charset="0"/>
              </a:rPr>
              <a:t>ЗАПОМНИТЕ!</a:t>
            </a:r>
          </a:p>
          <a:p>
            <a:pPr algn="just"/>
            <a:r>
              <a:rPr lang="ru-RU" sz="950" dirty="0">
                <a:latin typeface="Times New Roman" panose="02020603050405020304" pitchFamily="18" charset="0"/>
                <a:cs typeface="Times New Roman" panose="02020603050405020304" pitchFamily="18" charset="0"/>
              </a:rPr>
              <a:t>Сотрудники правоохранительных органов никогда не требуют денежные средства для прекращения расследования, это мошенники!</a:t>
            </a:r>
          </a:p>
          <a:p>
            <a:pPr algn="just"/>
            <a:r>
              <a:rPr lang="ru-RU" sz="950" dirty="0">
                <a:latin typeface="Times New Roman" panose="02020603050405020304" pitchFamily="18" charset="0"/>
                <a:cs typeface="Times New Roman" panose="02020603050405020304" pitchFamily="18" charset="0"/>
              </a:rPr>
              <a:t>Сотрудники правоохранительных органов не отправляют фотографии своих служебных удостоверений, это мошенники!</a:t>
            </a:r>
          </a:p>
          <a:p>
            <a:pPr algn="just"/>
            <a:r>
              <a:rPr lang="ru-RU" sz="1000" dirty="0">
                <a:latin typeface="Times New Roman" panose="02020603050405020304" pitchFamily="18" charset="0"/>
                <a:cs typeface="Times New Roman" panose="02020603050405020304" pitchFamily="18" charset="0"/>
              </a:rPr>
              <a:t> </a:t>
            </a:r>
            <a:endParaRPr lang="ru-RU" sz="700" b="1" dirty="0">
              <a:latin typeface="Times New Roman" panose="02020603050405020304" pitchFamily="18" charset="0"/>
              <a:cs typeface="Times New Roman" panose="02020603050405020304" pitchFamily="18" charset="0"/>
            </a:endParaRPr>
          </a:p>
        </p:txBody>
      </p:sp>
      <p:pic>
        <p:nvPicPr>
          <p:cNvPr id="19" name="Рисунок 18">
            <a:extLst>
              <a:ext uri="{FF2B5EF4-FFF2-40B4-BE49-F238E27FC236}">
                <a16:creationId xmlns:a16="http://schemas.microsoft.com/office/drawing/2014/main" id="{2C2CE954-BC1A-4975-9A26-B8430AC9E1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8821" y="1789061"/>
            <a:ext cx="2972650" cy="31611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98353710"/>
      </p:ext>
    </p:extLst>
  </p:cSld>
  <p:clrMapOvr>
    <a:masterClrMapping/>
  </p:clrMapOvr>
</p:sld>
</file>

<file path=ppt/theme/theme1.xml><?xml version="1.0" encoding="utf-8"?>
<a:theme xmlns:a="http://schemas.openxmlformats.org/drawingml/2006/main" name="Travel Brochure 11 x 8.5">
  <a:themeElements>
    <a:clrScheme name="Travel Brochure">
      <a:dk1>
        <a:srgbClr val="595959"/>
      </a:dk1>
      <a:lt1>
        <a:sysClr val="window" lastClr="FFFFFF"/>
      </a:lt1>
      <a:dk2>
        <a:srgbClr val="000000"/>
      </a:dk2>
      <a:lt2>
        <a:srgbClr val="F5E7B9"/>
      </a:lt2>
      <a:accent1>
        <a:srgbClr val="B52E29"/>
      </a:accent1>
      <a:accent2>
        <a:srgbClr val="6BADE3"/>
      </a:accent2>
      <a:accent3>
        <a:srgbClr val="F0C456"/>
      </a:accent3>
      <a:accent4>
        <a:srgbClr val="60958D"/>
      </a:accent4>
      <a:accent5>
        <a:srgbClr val="E5554B"/>
      </a:accent5>
      <a:accent6>
        <a:srgbClr val="D5BFA5"/>
      </a:accent6>
      <a:hlink>
        <a:srgbClr val="E6C660"/>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oTvlRedBlutri.potx" id="{4977B726-3B8F-42AA-A775-DA2013E2240D}" vid="{DC246A5D-CD36-402A-887F-BF1606EB8D32}"/>
    </a:ext>
  </a:extLst>
</a:theme>
</file>

<file path=ppt/theme/theme2.xml><?xml version="1.0" encoding="utf-8"?>
<a:theme xmlns:a="http://schemas.openxmlformats.org/drawingml/2006/main" name="Office Theme">
  <a:themeElements>
    <a:clrScheme name="Travel Brochure">
      <a:dk1>
        <a:srgbClr val="595959"/>
      </a:dk1>
      <a:lt1>
        <a:sysClr val="window" lastClr="FFFFFF"/>
      </a:lt1>
      <a:dk2>
        <a:srgbClr val="000000"/>
      </a:dk2>
      <a:lt2>
        <a:srgbClr val="F5E7B9"/>
      </a:lt2>
      <a:accent1>
        <a:srgbClr val="B52E29"/>
      </a:accent1>
      <a:accent2>
        <a:srgbClr val="6BADE3"/>
      </a:accent2>
      <a:accent3>
        <a:srgbClr val="F0C456"/>
      </a:accent3>
      <a:accent4>
        <a:srgbClr val="60958D"/>
      </a:accent4>
      <a:accent5>
        <a:srgbClr val="E5554B"/>
      </a:accent5>
      <a:accent6>
        <a:srgbClr val="D5BFA5"/>
      </a:accent6>
      <a:hlink>
        <a:srgbClr val="E6C660"/>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ravel Brochure">
      <a:dk1>
        <a:srgbClr val="595959"/>
      </a:dk1>
      <a:lt1>
        <a:sysClr val="window" lastClr="FFFFFF"/>
      </a:lt1>
      <a:dk2>
        <a:srgbClr val="000000"/>
      </a:dk2>
      <a:lt2>
        <a:srgbClr val="F5E7B9"/>
      </a:lt2>
      <a:accent1>
        <a:srgbClr val="B52E29"/>
      </a:accent1>
      <a:accent2>
        <a:srgbClr val="6BADE3"/>
      </a:accent2>
      <a:accent3>
        <a:srgbClr val="F0C456"/>
      </a:accent3>
      <a:accent4>
        <a:srgbClr val="60958D"/>
      </a:accent4>
      <a:accent5>
        <a:srgbClr val="E5554B"/>
      </a:accent5>
      <a:accent6>
        <a:srgbClr val="D5BFA5"/>
      </a:accent6>
      <a:hlink>
        <a:srgbClr val="E6C660"/>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F84CC7-DDFD-4315-8A52-CEAD61828E97}">
  <ds:schemaRefs>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16c05727-aa75-4e4a-9b5f-8a80a1165891"/>
    <ds:schemaRef ds:uri="230e9df3-be65-4c73-a93b-d1236ebd677e"/>
    <ds:schemaRef ds:uri="71af3243-3dd4-4a8d-8c0d-dd76da1f02a5"/>
    <ds:schemaRef ds:uri="http://schemas.microsoft.com/sharepoint/v3"/>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11E9564C-BCA8-4BCD-A1EA-F2DA7574E7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6E77E2-7BB3-42D8-A060-EACE3DC98F69}">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TM03457515[[fn=Вид]]</Template>
  <TotalTime>268</TotalTime>
  <Words>734</Words>
  <Application>Microsoft Office PowerPoint</Application>
  <PresentationFormat>Произвольный</PresentationFormat>
  <Paragraphs>40</Paragraphs>
  <Slides>2</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vt:i4>
      </vt:variant>
    </vt:vector>
  </HeadingPairs>
  <TitlesOfParts>
    <vt:vector size="7" baseType="lpstr">
      <vt:lpstr>Arial</vt:lpstr>
      <vt:lpstr>Calibri</vt:lpstr>
      <vt:lpstr>Constantia</vt:lpstr>
      <vt:lpstr>Times New Roman</vt:lpstr>
      <vt:lpstr>Travel Brochure 11 x 8.5</vt:lpstr>
      <vt:lpstr>«Фишинговые» ссылки как  способ мошенничества</vt:lpstr>
      <vt:lpstr>«Родственник попал в беду» как способ дистанционного мошенничества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margie’s</dc:title>
  <dc:creator>Александр 2</dc:creator>
  <cp:lastModifiedBy>Астанин Олег Сергеевич</cp:lastModifiedBy>
  <cp:revision>50</cp:revision>
  <cp:lastPrinted>2024-04-09T09:11:06Z</cp:lastPrinted>
  <dcterms:created xsi:type="dcterms:W3CDTF">2023-12-03T17:22:18Z</dcterms:created>
  <dcterms:modified xsi:type="dcterms:W3CDTF">2024-04-18T11:54:37Z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