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handoutMasterIdLst>
    <p:handoutMasterId r:id="rId8"/>
  </p:handoutMasterIdLst>
  <p:sldIdLst>
    <p:sldId id="257" r:id="rId5"/>
    <p:sldId id="258"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7" autoAdjust="0"/>
  </p:normalViewPr>
  <p:slideViewPr>
    <p:cSldViewPr snapToGrid="0">
      <p:cViewPr>
        <p:scale>
          <a:sx n="150" d="100"/>
          <a:sy n="150" d="100"/>
        </p:scale>
        <p:origin x="-66" y="-744"/>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4/10/2024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dirty="0"/>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4/10/2024</a:t>
            </a:fld>
            <a:endParaRPr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dirty="0"/>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If you need more placeholders for titles, subtitles or body text, copy any of the existing placeholders, then drag the new one into place.</a:t>
            </a:r>
          </a:p>
          <a:p>
            <a:endParaRPr lang="en-US" dirty="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t>1</a:t>
            </a:fld>
            <a:endParaRPr lang="en-US" dirty="0"/>
          </a:p>
        </p:txBody>
      </p:sp>
    </p:spTree>
    <p:extLst>
      <p:ext uri="{BB962C8B-B14F-4D97-AF65-F5344CB8AC3E}">
        <p14:creationId xmlns:p14="http://schemas.microsoft.com/office/powerpoint/2010/main" val="99348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a:extLst>
              <a:ext uri="{C183D7F6-B498-43B3-948B-1728B52AA6E4}">
                <adec:decorative xmlns:adec="http://schemas.microsoft.com/office/drawing/2017/decorative" val="1"/>
              </a:ext>
            </a:extLst>
          </p:cNvPr>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a:extLst>
              <a:ext uri="{C183D7F6-B498-43B3-948B-1728B52AA6E4}">
                <adec:decorative xmlns:adec="http://schemas.microsoft.com/office/drawing/2017/decorative" val="1"/>
              </a:ext>
            </a:extLst>
          </p:cNvPr>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dirty="0"/>
          </a:p>
        </p:txBody>
      </p:sp>
      <p:sp>
        <p:nvSpPr>
          <p:cNvPr id="25" name="Title 24">
            <a:extLst>
              <a:ext uri="{FF2B5EF4-FFF2-40B4-BE49-F238E27FC236}">
                <a16:creationId xmlns:a16="http://schemas.microsoft.com/office/drawing/2014/main" id="{58FF3AA3-8FDE-44AF-5C9E-6CF41EC9BA69}"/>
              </a:ext>
            </a:extLst>
          </p:cNvPr>
          <p:cNvSpPr>
            <a:spLocks noGrp="1"/>
          </p:cNvSpPr>
          <p:nvPr>
            <p:ph type="title" hasCustomPrompt="1"/>
          </p:nvPr>
        </p:nvSpPr>
        <p:spPr>
          <a:xfrm>
            <a:off x="7186995" y="501699"/>
            <a:ext cx="2460116" cy="670975"/>
          </a:xfrm>
        </p:spPr>
        <p:txBody>
          <a:bodyPr bIns="0" anchor="b">
            <a:normAutofit/>
          </a:bodyPr>
          <a:lstStyle>
            <a:lvl1pPr algn="ctr">
              <a:defRPr sz="2800" i="1" baseline="0"/>
            </a:lvl1pPr>
          </a:lstStyle>
          <a:p>
            <a:pPr lvl="0"/>
            <a:r>
              <a:rPr lang="en-US" dirty="0"/>
              <a:t>add title</a:t>
            </a:r>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r>
              <a:rPr lang="en-US" dirty="0"/>
              <a:t>Click icon to add picture</a:t>
            </a:r>
            <a:endParaRPr dirty="0"/>
          </a:p>
        </p:txBody>
      </p:sp>
      <p:sp>
        <p:nvSpPr>
          <p:cNvPr id="28" name="Text Placeholder 21"/>
          <p:cNvSpPr>
            <a:spLocks noGrp="1"/>
          </p:cNvSpPr>
          <p:nvPr>
            <p:ph type="body" sz="quarter" idx="19" hasCustomPrompt="1"/>
          </p:nvPr>
        </p:nvSpPr>
        <p:spPr>
          <a:xfrm>
            <a:off x="457200" y="4736592"/>
            <a:ext cx="2359152" cy="1224154"/>
          </a:xfrm>
        </p:spPr>
        <p:txBody>
          <a:bodyPr lIns="182880" rIns="182880" anchor="b">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7" name="Text Placeholder 6">
            <a:extLst>
              <a:ext uri="{FF2B5EF4-FFF2-40B4-BE49-F238E27FC236}">
                <a16:creationId xmlns:a16="http://schemas.microsoft.com/office/drawing/2014/main" id="{C0639557-145D-D7E3-059E-FBD4B8AC02AE}"/>
              </a:ext>
            </a:extLst>
          </p:cNvPr>
          <p:cNvSpPr>
            <a:spLocks noGrp="1"/>
          </p:cNvSpPr>
          <p:nvPr>
            <p:ph type="body" sz="quarter" idx="20" hasCustomPrompt="1"/>
          </p:nvPr>
        </p:nvSpPr>
        <p:spPr>
          <a:xfrm>
            <a:off x="457201" y="6157913"/>
            <a:ext cx="2359152" cy="457200"/>
          </a:xfrm>
          <a:noFill/>
        </p:spPr>
        <p:txBody>
          <a:bodyPr rIns="182880">
            <a:noAutofit/>
          </a:bodyPr>
          <a:lstStyle>
            <a:lvl1pPr marL="0" indent="0" algn="r">
              <a:buNone/>
              <a:defRPr sz="1200" i="1">
                <a:solidFill>
                  <a:schemeClr val="bg1"/>
                </a:solidFill>
              </a:defRPr>
            </a:lvl1pPr>
            <a:lvl2pPr marL="502920" indent="0" algn="r">
              <a:buNone/>
              <a:defRPr sz="1200" i="1">
                <a:solidFill>
                  <a:schemeClr val="bg1"/>
                </a:solidFill>
              </a:defRPr>
            </a:lvl2pPr>
            <a:lvl3pPr marL="1005840" indent="0" algn="r">
              <a:buNone/>
              <a:defRPr sz="1200" i="1">
                <a:solidFill>
                  <a:schemeClr val="bg1"/>
                </a:solidFill>
              </a:defRPr>
            </a:lvl3pPr>
            <a:lvl4pPr marL="1508760" indent="0" algn="r">
              <a:buNone/>
              <a:defRPr sz="1200" i="1">
                <a:solidFill>
                  <a:schemeClr val="bg1"/>
                </a:solidFill>
              </a:defRPr>
            </a:lvl4pPr>
            <a:lvl5pPr marL="2011680" indent="0" algn="r">
              <a:buNone/>
              <a:defRPr sz="1200" i="1">
                <a:solidFill>
                  <a:schemeClr val="bg1"/>
                </a:solidFill>
              </a:defRPr>
            </a:lvl5pPr>
          </a:lstStyle>
          <a:p>
            <a:pPr lvl="0"/>
            <a:r>
              <a:rPr lang="en-US" dirty="0"/>
              <a:t>Click to add text</a:t>
            </a:r>
          </a:p>
        </p:txBody>
      </p:sp>
      <p:sp>
        <p:nvSpPr>
          <p:cNvPr id="13" name="Rectangle 12">
            <a:extLst>
              <a:ext uri="{C183D7F6-B498-43B3-948B-1728B52AA6E4}">
                <adec:decorative xmlns:adec="http://schemas.microsoft.com/office/drawing/2017/decorative" val="1"/>
              </a:ext>
            </a:extLst>
          </p:cNvPr>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a:extLst>
              <a:ext uri="{C183D7F6-B498-43B3-948B-1728B52AA6E4}">
                <adec:decorative xmlns:adec="http://schemas.microsoft.com/office/drawing/2017/decorative" val="1"/>
              </a:ext>
            </a:extLst>
          </p:cNvPr>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r>
              <a:rPr lang="en-US" dirty="0"/>
              <a:t>Click icon to add picture</a:t>
            </a:r>
          </a:p>
        </p:txBody>
      </p:sp>
      <p:sp>
        <p:nvSpPr>
          <p:cNvPr id="16" name="Rectangle 15">
            <a:extLst>
              <a:ext uri="{C183D7F6-B498-43B3-948B-1728B52AA6E4}">
                <adec:decorative xmlns:adec="http://schemas.microsoft.com/office/drawing/2017/decorative" val="1"/>
              </a:ext>
            </a:extLst>
          </p:cNvPr>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a:extLst>
              <a:ext uri="{C183D7F6-B498-43B3-948B-1728B52AA6E4}">
                <adec:decorative xmlns:adec="http://schemas.microsoft.com/office/drawing/2017/decorative" val="1"/>
              </a:ext>
            </a:extLst>
          </p:cNvPr>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ectangle 19">
            <a:extLst>
              <a:ext uri="{C183D7F6-B498-43B3-948B-1728B52AA6E4}">
                <adec:decorative xmlns:adec="http://schemas.microsoft.com/office/drawing/2017/decorative" val="1"/>
              </a:ext>
            </a:extLst>
          </p:cNvPr>
          <p:cNvSpPr/>
          <p:nvPr userDrawn="1"/>
        </p:nvSpPr>
        <p:spPr>
          <a:xfrm>
            <a:off x="7141464" y="1901952"/>
            <a:ext cx="245059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8" name="Text Placeholder 21">
            <a:extLst>
              <a:ext uri="{FF2B5EF4-FFF2-40B4-BE49-F238E27FC236}">
                <a16:creationId xmlns:a16="http://schemas.microsoft.com/office/drawing/2014/main" id="{8435C051-CF93-A530-287B-419CDDCA0E39}"/>
              </a:ext>
            </a:extLst>
          </p:cNvPr>
          <p:cNvSpPr>
            <a:spLocks noGrp="1"/>
          </p:cNvSpPr>
          <p:nvPr>
            <p:ph type="body" sz="quarter" idx="21" hasCustomPrompt="1"/>
          </p:nvPr>
        </p:nvSpPr>
        <p:spPr>
          <a:xfrm>
            <a:off x="3758769" y="5031343"/>
            <a:ext cx="1270431" cy="367640"/>
          </a:xfrm>
        </p:spPr>
        <p:txBody>
          <a:bodyPr rIns="0" anchor="ctr">
            <a:noAutofit/>
          </a:bodyPr>
          <a:lstStyle>
            <a:lvl1pPr marL="0" indent="0" algn="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Add text</a:t>
            </a:r>
            <a:endParaRPr dirty="0"/>
          </a:p>
        </p:txBody>
      </p:sp>
      <p:sp>
        <p:nvSpPr>
          <p:cNvPr id="9" name="Text Placeholder 21">
            <a:extLst>
              <a:ext uri="{FF2B5EF4-FFF2-40B4-BE49-F238E27FC236}">
                <a16:creationId xmlns:a16="http://schemas.microsoft.com/office/drawing/2014/main" id="{23071DCE-D829-9036-2188-8B32E6532132}"/>
              </a:ext>
            </a:extLst>
          </p:cNvPr>
          <p:cNvSpPr>
            <a:spLocks noGrp="1"/>
          </p:cNvSpPr>
          <p:nvPr>
            <p:ph type="body" sz="quarter" idx="22" hasCustomPrompt="1"/>
          </p:nvPr>
        </p:nvSpPr>
        <p:spPr>
          <a:xfrm>
            <a:off x="5095239" y="5028787"/>
            <a:ext cx="1102729" cy="367640"/>
          </a:xfrm>
        </p:spPr>
        <p:txBody>
          <a:bodyPr lIns="0" rIns="0" anchor="ctr">
            <a:noAutofit/>
          </a:bodyPr>
          <a:lstStyle>
            <a:lvl1pPr marL="0" indent="0" algn="l">
              <a:lnSpc>
                <a:spcPct val="85000"/>
              </a:lnSpc>
              <a:spcBef>
                <a:spcPts val="0"/>
              </a:spcBef>
              <a:buNone/>
              <a:defRPr sz="1600" b="1">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Add text</a:t>
            </a:r>
            <a:endParaRPr dirty="0"/>
          </a:p>
        </p:txBody>
      </p:sp>
      <p:sp>
        <p:nvSpPr>
          <p:cNvPr id="24" name="Text Placeholder 21"/>
          <p:cNvSpPr>
            <a:spLocks noGrp="1"/>
          </p:cNvSpPr>
          <p:nvPr>
            <p:ph type="body" sz="quarter" idx="15" hasCustomPrompt="1"/>
          </p:nvPr>
        </p:nvSpPr>
        <p:spPr>
          <a:xfrm>
            <a:off x="3758184" y="5465711"/>
            <a:ext cx="2449512" cy="1346569"/>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Click to add text</a:t>
            </a:r>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a:t>Click to add text</a:t>
            </a:r>
          </a:p>
        </p:txBody>
      </p:sp>
      <p:sp>
        <p:nvSpPr>
          <p:cNvPr id="30" name="Text Placeholder 29">
            <a:extLst>
              <a:ext uri="{FF2B5EF4-FFF2-40B4-BE49-F238E27FC236}">
                <a16:creationId xmlns:a16="http://schemas.microsoft.com/office/drawing/2014/main" id="{03F1EB2E-70E9-4C8F-B1F1-9E6E358CFEC7}"/>
              </a:ext>
            </a:extLst>
          </p:cNvPr>
          <p:cNvSpPr>
            <a:spLocks noGrp="1"/>
          </p:cNvSpPr>
          <p:nvPr>
            <p:ph type="body" sz="quarter" idx="23" hasCustomPrompt="1"/>
          </p:nvPr>
        </p:nvSpPr>
        <p:spPr>
          <a:xfrm>
            <a:off x="7186996" y="1138527"/>
            <a:ext cx="2450592" cy="596900"/>
          </a:xfrm>
        </p:spPr>
        <p:txBody>
          <a:bodyPr tIns="0">
            <a:normAutofit/>
          </a:bodyPr>
          <a:lstStyle>
            <a:lvl1pPr marL="0" indent="0" algn="ctr">
              <a:buNone/>
              <a:defRPr sz="3600" b="1"/>
            </a:lvl1pPr>
          </a:lstStyle>
          <a:p>
            <a:pPr lvl="0"/>
            <a:r>
              <a:rPr lang="en-US" dirty="0"/>
              <a:t>add text</a:t>
            </a:r>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r>
              <a:rPr lang="en-US" dirty="0"/>
              <a:t>Click icon to add picture</a:t>
            </a:r>
          </a:p>
        </p:txBody>
      </p:sp>
      <p:cxnSp>
        <p:nvCxnSpPr>
          <p:cNvPr id="31" name="Straight Connector 30">
            <a:extLst>
              <a:ext uri="{FF2B5EF4-FFF2-40B4-BE49-F238E27FC236}">
                <a16:creationId xmlns:a16="http://schemas.microsoft.com/office/drawing/2014/main" id="{EA2119F1-8005-1A65-1BD8-8C1622FAFD16}"/>
              </a:ext>
              <a:ext uri="{C183D7F6-B498-43B3-948B-1728B52AA6E4}">
                <adec:decorative xmlns:adec="http://schemas.microsoft.com/office/drawing/2017/decorative" val="1"/>
              </a:ext>
            </a:extLst>
          </p:cNvPr>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AA6894-F6D8-C1D7-F1E8-E7C78F7F91A4}"/>
              </a:ext>
              <a:ext uri="{C183D7F6-B498-43B3-948B-1728B52AA6E4}">
                <adec:decorative xmlns:adec="http://schemas.microsoft.com/office/drawing/2017/decorative" val="1"/>
              </a:ext>
            </a:extLst>
          </p:cNvPr>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31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32" name="Rectangle 31">
            <a:extLst>
              <a:ext uri="{C183D7F6-B498-43B3-948B-1728B52AA6E4}">
                <adec:decorative xmlns:adec="http://schemas.microsoft.com/office/drawing/2017/decorative" val="1"/>
              </a:ext>
            </a:extLst>
          </p:cNvPr>
          <p:cNvSpPr/>
          <p:nvPr userDrawn="1"/>
        </p:nvSpPr>
        <p:spPr>
          <a:xfrm>
            <a:off x="3849624" y="685800"/>
            <a:ext cx="2450592" cy="39503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Rectangle 3">
            <a:extLst>
              <a:ext uri="{C183D7F6-B498-43B3-948B-1728B52AA6E4}">
                <adec:decorative xmlns:adec="http://schemas.microsoft.com/office/drawing/2017/decorative" val="1"/>
              </a:ext>
            </a:extLst>
          </p:cNvPr>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a:extLst>
              <a:ext uri="{C183D7F6-B498-43B3-948B-1728B52AA6E4}">
                <adec:decorative xmlns:adec="http://schemas.microsoft.com/office/drawing/2017/decorative" val="1"/>
              </a:ext>
            </a:extLst>
          </p:cNvPr>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a:extLst>
              <a:ext uri="{FF2B5EF4-FFF2-40B4-BE49-F238E27FC236}">
                <a16:creationId xmlns:a16="http://schemas.microsoft.com/office/drawing/2014/main" id="{83E3F37E-FDF2-54B3-A3F6-E3F10C62F6B1}"/>
              </a:ext>
            </a:extLst>
          </p:cNvPr>
          <p:cNvSpPr>
            <a:spLocks noGrp="1"/>
          </p:cNvSpPr>
          <p:nvPr>
            <p:ph type="title" hasCustomPrompt="1"/>
          </p:nvPr>
        </p:nvSpPr>
        <p:spPr>
          <a:xfrm>
            <a:off x="457201" y="2962656"/>
            <a:ext cx="2450592" cy="707175"/>
          </a:xfrm>
        </p:spPr>
        <p:txBody>
          <a:bodyPr anchor="b">
            <a:normAutofit/>
          </a:bodyPr>
          <a:lstStyle>
            <a:lvl1pPr>
              <a:defRPr sz="2000">
                <a:solidFill>
                  <a:schemeClr val="accent1"/>
                </a:solidFill>
                <a:latin typeface="+mj-lt"/>
              </a:defRPr>
            </a:lvl1pPr>
          </a:lstStyle>
          <a:p>
            <a:r>
              <a:rPr lang="en-US" dirty="0"/>
              <a:t>Click to add title</a:t>
            </a: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r>
              <a:rPr lang="en-US" dirty="0"/>
              <a:t>Click icon to add picture</a:t>
            </a:r>
          </a:p>
        </p:txBody>
      </p:sp>
      <p:sp>
        <p:nvSpPr>
          <p:cNvPr id="13" name="Rectangle 12">
            <a:extLst>
              <a:ext uri="{C183D7F6-B498-43B3-948B-1728B52AA6E4}">
                <adec:decorative xmlns:adec="http://schemas.microsoft.com/office/drawing/2017/decorative" val="1"/>
              </a:ext>
            </a:extLst>
          </p:cNvPr>
          <p:cNvSpPr/>
          <p:nvPr userDrawn="1"/>
        </p:nvSpPr>
        <p:spPr>
          <a:xfrm>
            <a:off x="3849624" y="457200"/>
            <a:ext cx="2450592"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Rectangle 13">
            <a:extLst>
              <a:ext uri="{C183D7F6-B498-43B3-948B-1728B52AA6E4}">
                <adec:decorative xmlns:adec="http://schemas.microsoft.com/office/drawing/2017/decorative" val="1"/>
              </a:ext>
            </a:extLst>
          </p:cNvPr>
          <p:cNvSpPr/>
          <p:nvPr userDrawn="1"/>
        </p:nvSpPr>
        <p:spPr>
          <a:xfrm>
            <a:off x="3849624" y="6854395"/>
            <a:ext cx="2450592"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6" name="Rectangle 15">
            <a:extLst>
              <a:ext uri="{C183D7F6-B498-43B3-948B-1728B52AA6E4}">
                <adec:decorative xmlns:adec="http://schemas.microsoft.com/office/drawing/2017/decorative" val="1"/>
              </a:ext>
            </a:extLst>
          </p:cNvPr>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16">
            <a:extLst>
              <a:ext uri="{C183D7F6-B498-43B3-948B-1728B52AA6E4}">
                <adec:decorative xmlns:adec="http://schemas.microsoft.com/office/drawing/2017/decorative" val="1"/>
              </a:ext>
            </a:extLst>
          </p:cNvPr>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0" indent="0" algn="l">
              <a:lnSpc>
                <a:spcPct val="100000"/>
              </a:lnSpc>
              <a:spcBef>
                <a:spcPts val="600"/>
              </a:spcBef>
              <a:spcAft>
                <a:spcPts val="0"/>
              </a:spcAft>
              <a:buFont typeface="Arial" panose="020B0604020202020204" pitchFamily="34" charset="0"/>
              <a:buNone/>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r>
              <a:rPr lang="en-US" dirty="0"/>
              <a:t>Click icon to add picture</a:t>
            </a:r>
          </a:p>
        </p:txBody>
      </p:sp>
      <p:sp>
        <p:nvSpPr>
          <p:cNvPr id="40" name="Text Placeholder 21"/>
          <p:cNvSpPr>
            <a:spLocks noGrp="1"/>
          </p:cNvSpPr>
          <p:nvPr>
            <p:ph type="body" sz="quarter" idx="28" hasCustomPrompt="1"/>
          </p:nvPr>
        </p:nvSpPr>
        <p:spPr>
          <a:xfrm>
            <a:off x="7235571" y="791658"/>
            <a:ext cx="2359152" cy="37878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5" name="Text Placeholder 21"/>
          <p:cNvSpPr>
            <a:spLocks noGrp="1"/>
          </p:cNvSpPr>
          <p:nvPr>
            <p:ph type="body" sz="quarter" idx="33" hasCustomPrompt="1"/>
          </p:nvPr>
        </p:nvSpPr>
        <p:spPr>
          <a:xfrm>
            <a:off x="7235571" y="1170442"/>
            <a:ext cx="2359152" cy="571415"/>
          </a:xfrm>
        </p:spPr>
        <p:txBody>
          <a:bodyPr lIns="91440" rIns="91440" anchor="t">
            <a:noAutofit/>
          </a:bodyPr>
          <a:lstStyle>
            <a:lvl1pPr marL="0" indent="0" algn="l">
              <a:lnSpc>
                <a:spcPct val="100000"/>
              </a:lnSpc>
              <a:spcBef>
                <a:spcPts val="600"/>
              </a:spcBef>
              <a:spcAft>
                <a:spcPts val="0"/>
              </a:spcAft>
              <a:buFont typeface="Arial" panose="020B0604020202020204" pitchFamily="34" charset="0"/>
              <a:buNone/>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endParaRPr lang="en-US" dirty="0"/>
          </a:p>
          <a:p>
            <a:pPr lvl="0"/>
            <a:endParaRPr dirty="0"/>
          </a:p>
        </p:txBody>
      </p:sp>
      <p:sp>
        <p:nvSpPr>
          <p:cNvPr id="6" name="Text Placeholder 21">
            <a:extLst>
              <a:ext uri="{FF2B5EF4-FFF2-40B4-BE49-F238E27FC236}">
                <a16:creationId xmlns:a16="http://schemas.microsoft.com/office/drawing/2014/main" id="{DC7EA68D-9D7F-4DDC-AE3B-74CA656CA433}"/>
              </a:ext>
            </a:extLst>
          </p:cNvPr>
          <p:cNvSpPr>
            <a:spLocks noGrp="1"/>
          </p:cNvSpPr>
          <p:nvPr>
            <p:ph type="body" sz="quarter" idx="36" hasCustomPrompt="1"/>
          </p:nvPr>
        </p:nvSpPr>
        <p:spPr>
          <a:xfrm>
            <a:off x="7235571" y="1762682"/>
            <a:ext cx="2359152" cy="893272"/>
          </a:xfrm>
        </p:spPr>
        <p:txBody>
          <a:bodyPr lIns="91440" rIns="91440" anchor="t">
            <a:noAutofit/>
          </a:bodyPr>
          <a:lstStyle>
            <a:lvl1pPr marL="171450" indent="-17145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endParaRPr lang="en-US" dirty="0"/>
          </a:p>
          <a:p>
            <a:pPr lvl="0"/>
            <a:endParaRPr dirty="0"/>
          </a:p>
        </p:txBody>
      </p:sp>
      <p:sp>
        <p:nvSpPr>
          <p:cNvPr id="38" name="Text Placeholder 21"/>
          <p:cNvSpPr>
            <a:spLocks noGrp="1"/>
          </p:cNvSpPr>
          <p:nvPr>
            <p:ph type="body" sz="quarter" idx="26" hasCustomPrompt="1"/>
          </p:nvPr>
        </p:nvSpPr>
        <p:spPr>
          <a:xfrm>
            <a:off x="7235571" y="2751400"/>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6" name="Text Placeholder 21"/>
          <p:cNvSpPr>
            <a:spLocks noGrp="1"/>
          </p:cNvSpPr>
          <p:nvPr>
            <p:ph type="body" sz="quarter" idx="34" hasCustomPrompt="1"/>
          </p:nvPr>
        </p:nvSpPr>
        <p:spPr>
          <a:xfrm>
            <a:off x="7235571" y="3137738"/>
            <a:ext cx="2359152" cy="374904"/>
          </a:xfrm>
        </p:spPr>
        <p:txBody>
          <a:bodyPr lIns="91440" rIns="91440" anchor="t">
            <a:noAutofit/>
          </a:bodyPr>
          <a:lstStyle>
            <a:lvl1pPr marL="0" indent="0" algn="l">
              <a:lnSpc>
                <a:spcPct val="100000"/>
              </a:lnSpc>
              <a:spcBef>
                <a:spcPts val="600"/>
              </a:spcBef>
              <a:spcAft>
                <a:spcPts val="0"/>
              </a:spcAft>
              <a:buFont typeface="Arial" panose="020B0604020202020204" pitchFamily="34" charset="0"/>
              <a:buNone/>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7" name="Text Placeholder 21">
            <a:extLst>
              <a:ext uri="{FF2B5EF4-FFF2-40B4-BE49-F238E27FC236}">
                <a16:creationId xmlns:a16="http://schemas.microsoft.com/office/drawing/2014/main" id="{F409C826-A631-CECE-FCB6-A13E45FF8E05}"/>
              </a:ext>
            </a:extLst>
          </p:cNvPr>
          <p:cNvSpPr>
            <a:spLocks noGrp="1"/>
          </p:cNvSpPr>
          <p:nvPr>
            <p:ph type="body" sz="quarter" idx="37" hasCustomPrompt="1"/>
          </p:nvPr>
        </p:nvSpPr>
        <p:spPr>
          <a:xfrm>
            <a:off x="7235571" y="3530637"/>
            <a:ext cx="2359152" cy="879372"/>
          </a:xfrm>
        </p:spPr>
        <p:txBody>
          <a:bodyPr lIns="91440" rIns="91440" anchor="t">
            <a:noAutofit/>
          </a:bodyPr>
          <a:lstStyle>
            <a:lvl1pPr marL="171450" indent="-17145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36" name="Text Placeholder 21"/>
          <p:cNvSpPr>
            <a:spLocks noGrp="1"/>
          </p:cNvSpPr>
          <p:nvPr>
            <p:ph type="body" sz="quarter" idx="24" hasCustomPrompt="1"/>
          </p:nvPr>
        </p:nvSpPr>
        <p:spPr>
          <a:xfrm>
            <a:off x="7235571" y="4484614"/>
            <a:ext cx="2359152" cy="37490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t>Click to add text</a:t>
            </a:r>
          </a:p>
        </p:txBody>
      </p:sp>
      <p:sp>
        <p:nvSpPr>
          <p:cNvPr id="47" name="Text Placeholder 21"/>
          <p:cNvSpPr>
            <a:spLocks noGrp="1"/>
          </p:cNvSpPr>
          <p:nvPr>
            <p:ph type="body" sz="quarter" idx="35" hasCustomPrompt="1"/>
          </p:nvPr>
        </p:nvSpPr>
        <p:spPr>
          <a:xfrm>
            <a:off x="7235571" y="4873246"/>
            <a:ext cx="2359152" cy="879372"/>
          </a:xfrm>
        </p:spPr>
        <p:txBody>
          <a:bodyPr lIns="91440" rIns="91440" anchor="t">
            <a:noAutofit/>
          </a:bodyPr>
          <a:lstStyle>
            <a:lvl1pPr marL="0" indent="0" algn="l">
              <a:lnSpc>
                <a:spcPct val="100000"/>
              </a:lnSpc>
              <a:spcBef>
                <a:spcPts val="600"/>
              </a:spcBef>
              <a:spcAft>
                <a:spcPts val="0"/>
              </a:spcAft>
              <a:buFont typeface="Arial" panose="020B0604020202020204" pitchFamily="34" charset="0"/>
              <a:buNone/>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sp>
        <p:nvSpPr>
          <p:cNvPr id="8" name="Text Placeholder 21">
            <a:extLst>
              <a:ext uri="{FF2B5EF4-FFF2-40B4-BE49-F238E27FC236}">
                <a16:creationId xmlns:a16="http://schemas.microsoft.com/office/drawing/2014/main" id="{AD49CDF8-F9C0-3210-80CB-813D6E399993}"/>
              </a:ext>
            </a:extLst>
          </p:cNvPr>
          <p:cNvSpPr>
            <a:spLocks noGrp="1"/>
          </p:cNvSpPr>
          <p:nvPr>
            <p:ph type="body" sz="quarter" idx="38" hasCustomPrompt="1"/>
          </p:nvPr>
        </p:nvSpPr>
        <p:spPr>
          <a:xfrm>
            <a:off x="7235571" y="5778003"/>
            <a:ext cx="2359152" cy="879372"/>
          </a:xfrm>
        </p:spPr>
        <p:txBody>
          <a:bodyPr lIns="91440" rIns="91440" anchor="t">
            <a:noAutofit/>
          </a:bodyPr>
          <a:lstStyle>
            <a:lvl1pPr marL="171450" indent="-17145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t>Click to add text</a:t>
            </a:r>
          </a:p>
        </p:txBody>
      </p:sp>
      <p:cxnSp>
        <p:nvCxnSpPr>
          <p:cNvPr id="9" name="Straight Connector 8">
            <a:extLst>
              <a:ext uri="{FF2B5EF4-FFF2-40B4-BE49-F238E27FC236}">
                <a16:creationId xmlns:a16="http://schemas.microsoft.com/office/drawing/2014/main" id="{0C9265B2-8427-B7A4-DDFF-BCF90521C221}"/>
              </a:ext>
              <a:ext uri="{C183D7F6-B498-43B3-948B-1728B52AA6E4}">
                <adec:decorative xmlns:adec="http://schemas.microsoft.com/office/drawing/2017/decorative" val="1"/>
              </a:ext>
            </a:extLst>
          </p:cNvPr>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2">
            <a:extLst>
              <a:ext uri="{FF2B5EF4-FFF2-40B4-BE49-F238E27FC236}">
                <a16:creationId xmlns:a16="http://schemas.microsoft.com/office/drawing/2014/main" id="{6783FDBF-C7E6-0022-D554-B5279921825B}"/>
              </a:ext>
              <a:ext uri="{C183D7F6-B498-43B3-948B-1728B52AA6E4}">
                <adec:decorative xmlns:adec="http://schemas.microsoft.com/office/drawing/2017/decorative" val="1"/>
              </a:ext>
            </a:extLst>
          </p:cNvPr>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08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4/10/2024</a:t>
            </a:fld>
            <a:endParaRPr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dirty="0"/>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13" name="Title 112">
            <a:extLst>
              <a:ext uri="{FF2B5EF4-FFF2-40B4-BE49-F238E27FC236}">
                <a16:creationId xmlns:a16="http://schemas.microsoft.com/office/drawing/2014/main" id="{2890AD8A-01C4-BF6E-83A4-08EDD943D8CD}"/>
              </a:ext>
            </a:extLst>
          </p:cNvPr>
          <p:cNvSpPr>
            <a:spLocks noGrp="1"/>
          </p:cNvSpPr>
          <p:nvPr>
            <p:ph type="title"/>
          </p:nvPr>
        </p:nvSpPr>
        <p:spPr>
          <a:xfrm>
            <a:off x="463678" y="2400952"/>
            <a:ext cx="2479928" cy="349145"/>
          </a:xfrm>
        </p:spPr>
        <p:txBody>
          <a:bodyPr>
            <a:no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«Фишинговые» ссылки как  способ мошенничества</a:t>
            </a:r>
            <a:endParaRPr lang="en-US"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Text Placeholder 41"/>
          <p:cNvSpPr>
            <a:spLocks noGrp="1"/>
          </p:cNvSpPr>
          <p:nvPr>
            <p:ph type="body" sz="quarter" idx="31"/>
          </p:nvPr>
        </p:nvSpPr>
        <p:spPr>
          <a:xfrm>
            <a:off x="457200" y="2693964"/>
            <a:ext cx="2486406" cy="4146852"/>
          </a:xfrm>
        </p:spPr>
        <p:txBody>
          <a:bodyPr/>
          <a:lstStyle/>
          <a:p>
            <a:pPr algn="just">
              <a:spcBef>
                <a:spcPts val="0"/>
              </a:spcBef>
            </a:pP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Гражданам на мобильный телефон приходит смс-сообщение, содержащее «фишинговую» ссылку сайта вредоносного ресурса, который внешне совпадает с сайтами известных компаний.  Потенциальный потерпевший, будучи обманутым, вводит в предложенную форму свои логин и пароль, номера карт,</a:t>
            </a:r>
            <a:b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пин-кодов</a:t>
            </a: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другие конфиденциальные данные, которые злоумышленники используют в своих целях. </a:t>
            </a:r>
          </a:p>
          <a:p>
            <a:pPr algn="just">
              <a:spcBef>
                <a:spcPts val="0"/>
              </a:spcBef>
            </a:pP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Bef>
                <a:spcPts val="0"/>
              </a:spcBef>
            </a:pP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Bef>
                <a:spcPts val="0"/>
              </a:spcBef>
            </a:pPr>
            <a:r>
              <a:rPr lang="ru-RU"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Способы избежать мошенников:</a:t>
            </a:r>
          </a:p>
          <a:p>
            <a:pPr algn="just">
              <a:spcBef>
                <a:spcPts val="0"/>
              </a:spcBef>
            </a:pP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pP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Необходимо внимательной проверить адрес, с которого пришло смс-сообщение. В случае наличия символов, отличающихся от привычного адреса магазина, интернет-ресурса или реальной организации, такое сообщение нельзя открывать.</a:t>
            </a:r>
          </a:p>
          <a:p>
            <a:pPr algn="just">
              <a:spcBef>
                <a:spcPts val="0"/>
              </a:spcBef>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Также необходимо обращать на наличие  орфографических ошибок.  </a:t>
            </a:r>
          </a:p>
          <a:p>
            <a:endParaRPr lang="ru-RU" dirty="0"/>
          </a:p>
        </p:txBody>
      </p:sp>
      <p:sp>
        <p:nvSpPr>
          <p:cNvPr id="93" name="Text Placeholder 92"/>
          <p:cNvSpPr>
            <a:spLocks noGrp="1"/>
          </p:cNvSpPr>
          <p:nvPr>
            <p:ph type="body" sz="quarter" idx="34"/>
          </p:nvPr>
        </p:nvSpPr>
        <p:spPr>
          <a:xfrm>
            <a:off x="7235571" y="2964989"/>
            <a:ext cx="2359152" cy="457201"/>
          </a:xfrm>
        </p:spPr>
        <p:txBody>
          <a:bodyPr/>
          <a:lstStyle/>
          <a:p>
            <a:pPr algn="ctr"/>
            <a:r>
              <a:rPr lang="ru-RU" sz="1350" b="1" dirty="0">
                <a:solidFill>
                  <a:schemeClr val="tx2"/>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Перевод денежных средств на «безопасный счет»</a:t>
            </a:r>
            <a:endParaRPr lang="en-US" dirty="0">
              <a:effectLst>
                <a:outerShdw blurRad="38100" dist="38100" dir="2700000" algn="tl">
                  <a:srgbClr val="000000">
                    <a:alpha val="43137"/>
                  </a:srgbClr>
                </a:outerShdw>
              </a:effectLst>
            </a:endParaRPr>
          </a:p>
        </p:txBody>
      </p:sp>
      <p:sp>
        <p:nvSpPr>
          <p:cNvPr id="168" name="Text Placeholder 167">
            <a:extLst>
              <a:ext uri="{FF2B5EF4-FFF2-40B4-BE49-F238E27FC236}">
                <a16:creationId xmlns:a16="http://schemas.microsoft.com/office/drawing/2014/main" id="{DED7AB45-B084-3616-090D-E04EB901C433}"/>
              </a:ext>
            </a:extLst>
          </p:cNvPr>
          <p:cNvSpPr>
            <a:spLocks noGrp="1"/>
          </p:cNvSpPr>
          <p:nvPr>
            <p:ph type="body" sz="quarter" idx="37"/>
          </p:nvPr>
        </p:nvSpPr>
        <p:spPr>
          <a:xfrm>
            <a:off x="7242048" y="3613151"/>
            <a:ext cx="2359152" cy="2844799"/>
          </a:xfrm>
        </p:spPr>
        <p:txBody>
          <a:bodyPr/>
          <a:lstStyle/>
          <a:p>
            <a:pPr marL="0" lvl="0" indent="0" algn="just">
              <a:spcBef>
                <a:spcPts val="0"/>
              </a:spcBef>
              <a:buNone/>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Злоумышленник при телефонном разговоре представляется сотрудником банка и сообщает человеку, что имеется угроза утраты денежных средств на его банковском счете. Мошенник, как правило, просит ответить на поставленный им вопрос или назвать банковские реквизиты карты. Зачастую мошенник просит осуществить перевод денежных средств человека с карты на якобы безопасный счет, который на самом деле является его сообщником!</a:t>
            </a:r>
          </a:p>
          <a:p>
            <a:pPr marL="0" lvl="0" indent="0" algn="just">
              <a:spcBef>
                <a:spcPts val="0"/>
              </a:spcBef>
              <a:buNone/>
            </a:pPr>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ctr">
              <a:spcBef>
                <a:spcPts val="0"/>
              </a:spcBef>
              <a:buNone/>
            </a:pPr>
            <a:r>
              <a:rPr lang="ru-RU"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Важно помнить!</a:t>
            </a:r>
          </a:p>
          <a:p>
            <a:pPr marL="0" lvl="0" indent="0" algn="ctr">
              <a:spcBef>
                <a:spcPts val="0"/>
              </a:spcBef>
              <a:buNone/>
            </a:pPr>
            <a:endParaRPr lang="ru-RU" b="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just">
              <a:spcBef>
                <a:spcPts val="0"/>
              </a:spcBef>
              <a:buNone/>
            </a:pPr>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Сотрудники банка не будут Вам самостоятельно звонить и просить Вас сделать какие-то действия с Вашим банковским счетом или денежными средствами. Будьте бдительны!</a:t>
            </a:r>
          </a:p>
          <a:p>
            <a:endParaRPr lang="en-US" dirty="0"/>
          </a:p>
        </p:txBody>
      </p:sp>
      <p:sp>
        <p:nvSpPr>
          <p:cNvPr id="2" name="Текст 1"/>
          <p:cNvSpPr>
            <a:spLocks noGrp="1"/>
          </p:cNvSpPr>
          <p:nvPr>
            <p:ph type="body" sz="quarter" idx="21"/>
          </p:nvPr>
        </p:nvSpPr>
        <p:spPr>
          <a:xfrm>
            <a:off x="3843146" y="436316"/>
            <a:ext cx="2457070" cy="4502426"/>
          </a:xfrm>
        </p:spPr>
        <p:txBody>
          <a:bodyPr/>
          <a:lstStyle/>
          <a:p>
            <a:pPr algn="ctr">
              <a:lnSpc>
                <a:spcPts val="1560"/>
              </a:lnSpc>
              <a:spcBef>
                <a:spcPts val="0"/>
              </a:spcBef>
            </a:pP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Мошенники звонят работникам под видом руководителя организации</a:t>
            </a:r>
          </a:p>
          <a:p>
            <a:pPr algn="just">
              <a:spcBef>
                <a:spcPts val="0"/>
              </a:spcBef>
            </a:pPr>
            <a:r>
              <a:rPr lang="ru-RU" sz="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Участились случаи мошенничества, когда гражданам поступают звонки или сообщения от лица руководителей организации, в которой он работает, с требованием выполнить указания представителей правоохранительных органов или банковского учреждения. При этом входящий звонок поступает с фотоизображением руководителя организации, его фамилией, именем, отчеством. С поддельных аккаунтов мошенники рассылают сообщения и в адрес руководителей, работников других организаций с целью получения контактных данных лиц, необходимых якобы для дальнейшего взаимодействия. После звонка мнимого руководителя поступает звонок от якобы сотрудника правоохранительных органов</a:t>
            </a:r>
          </a:p>
          <a:p>
            <a:pPr algn="just">
              <a:spcBef>
                <a:spcPts val="0"/>
              </a:spcBef>
            </a:pPr>
            <a:r>
              <a:rPr lang="ru-RU" sz="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Важно не сообщать никакую конфиденциальную информацию, прекратить разговор, или переписку, не перезванивать, связаться с   коллегами или непосредственно со своим руководителем, перепроверить информацию.</a:t>
            </a:r>
          </a:p>
        </p:txBody>
      </p:sp>
      <p:pic>
        <p:nvPicPr>
          <p:cNvPr id="6" name="Рисунок 5">
            <a:extLst>
              <a:ext uri="{FF2B5EF4-FFF2-40B4-BE49-F238E27FC236}">
                <a16:creationId xmlns:a16="http://schemas.microsoft.com/office/drawing/2014/main" id="{3CD1A9D6-76D1-4693-B5CF-8CCB7DB696B8}"/>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t="6962" b="6962"/>
          <a:stretch>
            <a:fillRect/>
          </a:stretch>
        </p:blipFill>
        <p:spPr>
          <a:xfrm>
            <a:off x="3849624" y="4850296"/>
            <a:ext cx="2450592" cy="1950916"/>
          </a:xfrm>
          <a:effectLst>
            <a:outerShdw blurRad="50800" dist="38100" dir="2700000" algn="tl" rotWithShape="0">
              <a:prstClr val="black">
                <a:alpha val="40000"/>
              </a:prstClr>
            </a:outerShdw>
          </a:effectLst>
        </p:spPr>
      </p:pic>
      <p:pic>
        <p:nvPicPr>
          <p:cNvPr id="8" name="Рисунок 7"/>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3562" b="3562"/>
          <a:stretch>
            <a:fillRect/>
          </a:stretch>
        </p:blipFill>
        <p:spPr>
          <a:xfrm>
            <a:off x="457199" y="647065"/>
            <a:ext cx="2450592" cy="1618167"/>
          </a:xfrm>
          <a:effectLst>
            <a:outerShdw blurRad="50800" dist="38100" dir="2700000" algn="tl" rotWithShape="0">
              <a:prstClr val="black">
                <a:alpha val="40000"/>
              </a:prstClr>
            </a:outerShdw>
          </a:effectLst>
        </p:spPr>
      </p:pic>
      <p:pic>
        <p:nvPicPr>
          <p:cNvPr id="16" name="Рисунок 15" descr="C:\Users\Дмитрий\Desktop\2024-04-08_22-44-43.png">
            <a:extLst>
              <a:ext uri="{FF2B5EF4-FFF2-40B4-BE49-F238E27FC236}">
                <a16:creationId xmlns:a16="http://schemas.microsoft.com/office/drawing/2014/main" id="{4232359A-692A-44F1-9C74-04D6C57BFE31}"/>
              </a:ext>
            </a:extLst>
          </p:cNvPr>
          <p:cNvPicPr>
            <a:picLocks noGrp="1"/>
          </p:cNvPicPr>
          <p:nvPr>
            <p:ph type="pic" sz="quarter" idx="22"/>
          </p:nvPr>
        </p:nvPicPr>
        <p:blipFill>
          <a:blip r:embed="rId5" cstate="print"/>
          <a:srcRect t="7200" b="7200"/>
          <a:stretch>
            <a:fillRect/>
          </a:stretch>
        </p:blipFill>
        <p:spPr bwMode="auto">
          <a:xfrm>
            <a:off x="7235571" y="676717"/>
            <a:ext cx="2359152" cy="2110626"/>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518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56CB5D-0664-424C-BE21-8116843D57B5}"/>
              </a:ext>
            </a:extLst>
          </p:cNvPr>
          <p:cNvSpPr>
            <a:spLocks noGrp="1"/>
          </p:cNvSpPr>
          <p:nvPr>
            <p:ph type="title"/>
          </p:nvPr>
        </p:nvSpPr>
        <p:spPr>
          <a:xfrm>
            <a:off x="545800" y="2618015"/>
            <a:ext cx="2318050" cy="707175"/>
          </a:xfrm>
        </p:spPr>
        <p:txBody>
          <a:bodyPr>
            <a:no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«Родственник попал в беду» как способ дистанционного мошенничества</a:t>
            </a:r>
          </a:p>
        </p:txBody>
      </p:sp>
      <p:pic>
        <p:nvPicPr>
          <p:cNvPr id="17" name="Рисунок 16">
            <a:extLst>
              <a:ext uri="{FF2B5EF4-FFF2-40B4-BE49-F238E27FC236}">
                <a16:creationId xmlns:a16="http://schemas.microsoft.com/office/drawing/2014/main" id="{9D7D0BD2-737F-46D3-AE6F-BE7816A6B3E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517" b="3517"/>
          <a:stretch>
            <a:fillRect/>
          </a:stretch>
        </p:blipFill>
        <p:spPr>
          <a:xfrm>
            <a:off x="725372" y="663767"/>
            <a:ext cx="1943100" cy="1805343"/>
          </a:xfrm>
          <a:effectLst>
            <a:outerShdw blurRad="50800" dist="38100" dir="2700000" algn="tl" rotWithShape="0">
              <a:prstClr val="black">
                <a:alpha val="40000"/>
              </a:prstClr>
            </a:outerShdw>
          </a:effectLst>
        </p:spPr>
      </p:pic>
      <p:sp>
        <p:nvSpPr>
          <p:cNvPr id="4" name="Текст 3">
            <a:extLst>
              <a:ext uri="{FF2B5EF4-FFF2-40B4-BE49-F238E27FC236}">
                <a16:creationId xmlns:a16="http://schemas.microsoft.com/office/drawing/2014/main" id="{A6D231C5-DAD4-4C59-BC1A-5057CB346078}"/>
              </a:ext>
            </a:extLst>
          </p:cNvPr>
          <p:cNvSpPr>
            <a:spLocks noGrp="1"/>
          </p:cNvSpPr>
          <p:nvPr>
            <p:ph type="body" sz="quarter" idx="31"/>
          </p:nvPr>
        </p:nvSpPr>
        <p:spPr>
          <a:xfrm>
            <a:off x="471626" y="3302347"/>
            <a:ext cx="2450592" cy="3074219"/>
          </a:xfrm>
        </p:spPr>
        <p:txBody>
          <a:bodyPr/>
          <a:lstStyle/>
          <a:p>
            <a:pPr algn="just">
              <a:lnSpc>
                <a:spcPts val="1200"/>
              </a:lnSpc>
              <a:spcBef>
                <a:spcPts val="0"/>
              </a:spcBef>
            </a:pPr>
            <a:r>
              <a:rPr lang="ru-RU" sz="9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Мошенники часто используют такую схему обмана, как сообщение гражданину, что его родственник попал в беду. Неизвестное лицо шокирует новостью о том, что близкий родственник (дети, родители, внуки) является виновником ДТП с тяжкими последствиями, участники ДТП, в том числе и их родственник, находятся в больнице и им срочно нужны денежные средства на помощь в лечении и во</a:t>
            </a:r>
            <a:r>
              <a:rPr lang="ru-RU" sz="950" dirty="0">
                <a:effectLst>
                  <a:outerShdw blurRad="38100" dist="38100" dir="2700000" algn="tl">
                    <a:srgbClr val="000000">
                      <a:alpha val="43137"/>
                    </a:srgbClr>
                  </a:outerShdw>
                </a:effectLst>
              </a:rPr>
              <a:t> избежание уголовной ответственности</a:t>
            </a:r>
            <a:r>
              <a:rPr lang="ru-RU" sz="9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Мошенник предлагает заплатить большую сумму денег, чтобы помочь родственнику, оказавшемуся в данной ситуации. Мошенник не отпускает собеседника до передачи или перевода денежных средств, чтобы обманутый не смог предпринять попытку созвониться с родственником.</a:t>
            </a:r>
          </a:p>
          <a:p>
            <a:pPr algn="just">
              <a:lnSpc>
                <a:spcPts val="600"/>
              </a:lnSpc>
              <a:spcBef>
                <a:spcPts val="0"/>
              </a:spcBef>
            </a:pPr>
            <a:endParaRPr lang="ru-RU" sz="9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ts val="1200"/>
              </a:lnSpc>
              <a:spcBef>
                <a:spcPts val="0"/>
              </a:spcBef>
            </a:pPr>
            <a:r>
              <a:rPr lang="ru-RU" sz="9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ВАЖНО!</a:t>
            </a:r>
          </a:p>
          <a:p>
            <a:pPr algn="just">
              <a:lnSpc>
                <a:spcPts val="1200"/>
              </a:lnSpc>
              <a:spcBef>
                <a:spcPts val="0"/>
              </a:spcBef>
            </a:pPr>
            <a:r>
              <a:rPr lang="ru-RU" sz="9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Прервите беседу и перезвоните своему родственнику для уточнения информации.</a:t>
            </a:r>
          </a:p>
          <a:p>
            <a:endParaRPr lang="ru-RU" dirty="0"/>
          </a:p>
        </p:txBody>
      </p:sp>
      <p:pic>
        <p:nvPicPr>
          <p:cNvPr id="21" name="Рисунок 20">
            <a:extLst>
              <a:ext uri="{FF2B5EF4-FFF2-40B4-BE49-F238E27FC236}">
                <a16:creationId xmlns:a16="http://schemas.microsoft.com/office/drawing/2014/main" id="{9715C5A0-519E-4EB8-B41D-49D251C697F1}"/>
              </a:ext>
            </a:extLst>
          </p:cNvPr>
          <p:cNvPicPr>
            <a:picLocks noGrp="1" noChangeAspect="1"/>
          </p:cNvPicPr>
          <p:nvPr>
            <p:ph type="pic" sz="quarter" idx="22"/>
          </p:nvPr>
        </p:nvPicPr>
        <p:blipFill>
          <a:blip r:embed="rId3" cstate="print">
            <a:extLst>
              <a:ext uri="{BEBA8EAE-BF5A-486C-A8C5-ECC9F3942E4B}">
                <a14:imgProps xmlns:a14="http://schemas.microsoft.com/office/drawing/2010/main">
                  <a14:imgLayer r:embed="rId4">
                    <a14:imgEffect>
                      <a14:brightnessContrast contrast="-52000"/>
                    </a14:imgEffect>
                  </a14:imgLayer>
                </a14:imgProps>
              </a:ext>
              <a:ext uri="{28A0092B-C50C-407E-A947-70E740481C1C}">
                <a14:useLocalDpi xmlns:a14="http://schemas.microsoft.com/office/drawing/2010/main" val="0"/>
              </a:ext>
            </a:extLst>
          </a:blip>
          <a:srcRect t="6962" b="6962"/>
          <a:stretch>
            <a:fillRect/>
          </a:stretch>
        </p:blipFill>
        <p:spPr>
          <a:xfrm>
            <a:off x="3995935" y="4926925"/>
            <a:ext cx="2165919" cy="1865445"/>
          </a:xfrm>
          <a:effectLst>
            <a:outerShdw blurRad="50800" dist="38100" dir="2700000" algn="tl" rotWithShape="0">
              <a:prstClr val="black">
                <a:alpha val="40000"/>
              </a:prstClr>
            </a:outerShdw>
          </a:effectLst>
        </p:spPr>
      </p:pic>
      <p:sp>
        <p:nvSpPr>
          <p:cNvPr id="7" name="Текст 6">
            <a:extLst>
              <a:ext uri="{FF2B5EF4-FFF2-40B4-BE49-F238E27FC236}">
                <a16:creationId xmlns:a16="http://schemas.microsoft.com/office/drawing/2014/main" id="{55FCE114-7424-4FFB-AAD8-40A46D9FA13B}"/>
              </a:ext>
            </a:extLst>
          </p:cNvPr>
          <p:cNvSpPr>
            <a:spLocks noGrp="1"/>
          </p:cNvSpPr>
          <p:nvPr>
            <p:ph type="body" sz="quarter" idx="28"/>
          </p:nvPr>
        </p:nvSpPr>
        <p:spPr>
          <a:xfrm>
            <a:off x="7151443" y="770833"/>
            <a:ext cx="2527407" cy="748469"/>
          </a:xfrm>
        </p:spPr>
        <p:txBody>
          <a:bodyPr/>
          <a:lstStyle/>
          <a:p>
            <a:pPr algn="ctr"/>
            <a:r>
              <a:rPr lang="ru-RU" sz="1800" b="1" dirty="0">
                <a:solidFill>
                  <a:srgbClr val="F6DC33"/>
                </a:solidFill>
                <a:effectLst>
                  <a:outerShdw blurRad="38100" dist="38100" dir="2700000" algn="tl">
                    <a:srgbClr val="000000">
                      <a:alpha val="43137"/>
                    </a:srgbClr>
                  </a:outerShdw>
                </a:effectLst>
              </a:rPr>
              <a:t>Прокуратура</a:t>
            </a:r>
          </a:p>
          <a:p>
            <a:pPr algn="ctr"/>
            <a:r>
              <a:rPr lang="ru-RU" sz="1800" b="1" dirty="0">
                <a:solidFill>
                  <a:srgbClr val="F6DC33"/>
                </a:solidFill>
                <a:effectLst>
                  <a:outerShdw blurRad="38100" dist="38100" dir="2700000" algn="tl">
                    <a:srgbClr val="000000">
                      <a:alpha val="43137"/>
                    </a:srgbClr>
                  </a:outerShdw>
                </a:effectLst>
              </a:rPr>
              <a:t>Орловской области</a:t>
            </a:r>
          </a:p>
        </p:txBody>
      </p:sp>
      <p:sp>
        <p:nvSpPr>
          <p:cNvPr id="8" name="Текст 7">
            <a:extLst>
              <a:ext uri="{FF2B5EF4-FFF2-40B4-BE49-F238E27FC236}">
                <a16:creationId xmlns:a16="http://schemas.microsoft.com/office/drawing/2014/main" id="{5029D6B5-8912-4F98-B473-C09E42995781}"/>
              </a:ext>
            </a:extLst>
          </p:cNvPr>
          <p:cNvSpPr>
            <a:spLocks noGrp="1"/>
          </p:cNvSpPr>
          <p:nvPr>
            <p:ph type="body" sz="quarter" idx="33"/>
          </p:nvPr>
        </p:nvSpPr>
        <p:spPr/>
        <p:txBody>
          <a:bodyPr/>
          <a:lstStyle/>
          <a:p>
            <a:endParaRPr lang="ru-RU" dirty="0"/>
          </a:p>
        </p:txBody>
      </p:sp>
      <p:sp>
        <p:nvSpPr>
          <p:cNvPr id="9" name="Текст 8">
            <a:extLst>
              <a:ext uri="{FF2B5EF4-FFF2-40B4-BE49-F238E27FC236}">
                <a16:creationId xmlns:a16="http://schemas.microsoft.com/office/drawing/2014/main" id="{37ECC046-F813-4A70-A7EC-C73A43209D00}"/>
              </a:ext>
            </a:extLst>
          </p:cNvPr>
          <p:cNvSpPr>
            <a:spLocks noGrp="1"/>
          </p:cNvSpPr>
          <p:nvPr>
            <p:ph type="body" sz="quarter" idx="36"/>
          </p:nvPr>
        </p:nvSpPr>
        <p:spPr/>
        <p:txBody>
          <a:bodyPr/>
          <a:lstStyle/>
          <a:p>
            <a:endParaRPr lang="ru-RU"/>
          </a:p>
        </p:txBody>
      </p:sp>
      <p:sp>
        <p:nvSpPr>
          <p:cNvPr id="10" name="Текст 9">
            <a:extLst>
              <a:ext uri="{FF2B5EF4-FFF2-40B4-BE49-F238E27FC236}">
                <a16:creationId xmlns:a16="http://schemas.microsoft.com/office/drawing/2014/main" id="{8C90F481-C2AD-498C-B670-80BC57A8A4F0}"/>
              </a:ext>
            </a:extLst>
          </p:cNvPr>
          <p:cNvSpPr>
            <a:spLocks noGrp="1"/>
          </p:cNvSpPr>
          <p:nvPr>
            <p:ph type="body" sz="quarter" idx="26"/>
          </p:nvPr>
        </p:nvSpPr>
        <p:spPr/>
        <p:txBody>
          <a:bodyPr/>
          <a:lstStyle/>
          <a:p>
            <a:endParaRPr lang="ru-RU"/>
          </a:p>
        </p:txBody>
      </p:sp>
      <p:sp>
        <p:nvSpPr>
          <p:cNvPr id="11" name="Текст 10">
            <a:extLst>
              <a:ext uri="{FF2B5EF4-FFF2-40B4-BE49-F238E27FC236}">
                <a16:creationId xmlns:a16="http://schemas.microsoft.com/office/drawing/2014/main" id="{B834EDF4-19DF-4BC6-ACB1-EE1AA72B9348}"/>
              </a:ext>
            </a:extLst>
          </p:cNvPr>
          <p:cNvSpPr>
            <a:spLocks noGrp="1"/>
          </p:cNvSpPr>
          <p:nvPr>
            <p:ph type="body" sz="quarter" idx="34"/>
          </p:nvPr>
        </p:nvSpPr>
        <p:spPr/>
        <p:txBody>
          <a:bodyPr/>
          <a:lstStyle/>
          <a:p>
            <a:endParaRPr lang="ru-RU"/>
          </a:p>
        </p:txBody>
      </p:sp>
      <p:sp>
        <p:nvSpPr>
          <p:cNvPr id="12" name="Текст 11">
            <a:extLst>
              <a:ext uri="{FF2B5EF4-FFF2-40B4-BE49-F238E27FC236}">
                <a16:creationId xmlns:a16="http://schemas.microsoft.com/office/drawing/2014/main" id="{48537C74-2335-473F-8402-7A0116BF0DE2}"/>
              </a:ext>
            </a:extLst>
          </p:cNvPr>
          <p:cNvSpPr>
            <a:spLocks noGrp="1"/>
          </p:cNvSpPr>
          <p:nvPr>
            <p:ph type="body" sz="quarter" idx="37"/>
          </p:nvPr>
        </p:nvSpPr>
        <p:spPr/>
        <p:txBody>
          <a:bodyPr/>
          <a:lstStyle/>
          <a:p>
            <a:endParaRPr lang="ru-RU"/>
          </a:p>
        </p:txBody>
      </p:sp>
      <p:sp>
        <p:nvSpPr>
          <p:cNvPr id="13" name="Текст 12">
            <a:extLst>
              <a:ext uri="{FF2B5EF4-FFF2-40B4-BE49-F238E27FC236}">
                <a16:creationId xmlns:a16="http://schemas.microsoft.com/office/drawing/2014/main" id="{9CE5CCAE-724B-432C-B9F3-EBE2341D6C41}"/>
              </a:ext>
            </a:extLst>
          </p:cNvPr>
          <p:cNvSpPr>
            <a:spLocks noGrp="1"/>
          </p:cNvSpPr>
          <p:nvPr>
            <p:ph type="body" sz="quarter" idx="24"/>
          </p:nvPr>
        </p:nvSpPr>
        <p:spPr/>
        <p:txBody>
          <a:bodyPr/>
          <a:lstStyle/>
          <a:p>
            <a:endParaRPr lang="ru-RU" dirty="0"/>
          </a:p>
        </p:txBody>
      </p:sp>
      <p:sp>
        <p:nvSpPr>
          <p:cNvPr id="14" name="Текст 13">
            <a:extLst>
              <a:ext uri="{FF2B5EF4-FFF2-40B4-BE49-F238E27FC236}">
                <a16:creationId xmlns:a16="http://schemas.microsoft.com/office/drawing/2014/main" id="{37CBCC79-3EB3-4977-B422-53276B412C94}"/>
              </a:ext>
            </a:extLst>
          </p:cNvPr>
          <p:cNvSpPr>
            <a:spLocks noGrp="1"/>
          </p:cNvSpPr>
          <p:nvPr>
            <p:ph type="body" sz="quarter" idx="35"/>
          </p:nvPr>
        </p:nvSpPr>
        <p:spPr>
          <a:xfrm>
            <a:off x="7235570" y="5228096"/>
            <a:ext cx="2359152" cy="1373862"/>
          </a:xfrm>
        </p:spPr>
        <p:txBody>
          <a:bodyPr/>
          <a:lstStyle/>
          <a:p>
            <a:pPr algn="just"/>
            <a:r>
              <a:rPr lang="ru-RU" dirty="0">
                <a:effectLst>
                  <a:outerShdw blurRad="38100" dist="38100" dir="2700000" algn="tl">
                    <a:srgbClr val="000000">
                      <a:alpha val="43137"/>
                    </a:srgbClr>
                  </a:outerShdw>
                </a:effectLst>
              </a:rPr>
              <a:t>Прокуратура разъясняет, для того что бы уберечься от мошенников, нельзя сообщать по телефону кому-либо свои персональные данные (</a:t>
            </a:r>
            <a:r>
              <a:rPr lang="ru-RU" dirty="0" err="1">
                <a:effectLst>
                  <a:outerShdw blurRad="38100" dist="38100" dir="2700000" algn="tl">
                    <a:srgbClr val="000000">
                      <a:alpha val="43137"/>
                    </a:srgbClr>
                  </a:outerShdw>
                </a:effectLst>
              </a:rPr>
              <a:t>пин</a:t>
            </a:r>
            <a:r>
              <a:rPr lang="ru-RU" dirty="0">
                <a:effectLst>
                  <a:outerShdw blurRad="38100" dist="38100" dir="2700000" algn="tl">
                    <a:srgbClr val="000000">
                      <a:alpha val="43137"/>
                    </a:srgbClr>
                  </a:outerShdw>
                </a:effectLst>
              </a:rPr>
              <a:t>-коды, пароли, </a:t>
            </a:r>
            <a:r>
              <a:rPr lang="en-US" dirty="0">
                <a:effectLst>
                  <a:outerShdw blurRad="38100" dist="38100" dir="2700000" algn="tl">
                    <a:srgbClr val="000000">
                      <a:alpha val="43137"/>
                    </a:srgbClr>
                  </a:outerShdw>
                </a:effectLst>
              </a:rPr>
              <a:t>SMS-</a:t>
            </a:r>
            <a:r>
              <a:rPr lang="ru-RU" dirty="0">
                <a:effectLst>
                  <a:outerShdw blurRad="38100" dist="38100" dir="2700000" algn="tl">
                    <a:srgbClr val="000000">
                      <a:alpha val="43137"/>
                    </a:srgbClr>
                  </a:outerShdw>
                </a:effectLst>
              </a:rPr>
              <a:t>сообщения), а также переводить денежные средства. В случае поступления сомнительных телефонных звонков необходимо обращаться в правоохранительные органы. </a:t>
            </a:r>
          </a:p>
        </p:txBody>
      </p:sp>
      <p:sp>
        <p:nvSpPr>
          <p:cNvPr id="22" name="TextBox 21">
            <a:extLst>
              <a:ext uri="{FF2B5EF4-FFF2-40B4-BE49-F238E27FC236}">
                <a16:creationId xmlns:a16="http://schemas.microsoft.com/office/drawing/2014/main" id="{9D658EF6-98B7-46CA-9BE2-8D971DF362F7}"/>
              </a:ext>
            </a:extLst>
          </p:cNvPr>
          <p:cNvSpPr txBox="1"/>
          <p:nvPr/>
        </p:nvSpPr>
        <p:spPr>
          <a:xfrm>
            <a:off x="3766930" y="611718"/>
            <a:ext cx="2623930" cy="4149854"/>
          </a:xfrm>
          <a:prstGeom prst="rect">
            <a:avLst/>
          </a:prstGeom>
          <a:noFill/>
        </p:spPr>
        <p:txBody>
          <a:bodyPr wrap="square" rtlCol="0">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Звонок от представителя правоохранительного органа</a:t>
            </a:r>
          </a:p>
          <a:p>
            <a:pPr algn="ctr">
              <a:lnSpc>
                <a:spcPts val="1000"/>
              </a:lnSpc>
            </a:pPr>
            <a:endParaRPr lang="ru-RU" sz="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ru-RU" sz="9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Мошенники представляются сотрудниками правоохранительных органов (прокуратура, следственный комитет, МВД, ФСБ), при том, что номер телефона, на первый взгляд, соответствует номеру телефона указанных служб. Мошенники обращаются к собеседнику по имени и отчеству, вводят в заблуждение о достоверности номера телефона правоохранительным службам, предлагают отправить фотографию своего служебного удостоверения. Неизвестный сообщает собеседнику о возбуждении в отношении него уголовного дела по статье Уголовного кодекса РФ. За вознаграждение обещают прекратить расследование.</a:t>
            </a:r>
          </a:p>
          <a:p>
            <a:pPr algn="just">
              <a:lnSpc>
                <a:spcPts val="1000"/>
              </a:lnSpc>
            </a:pPr>
            <a:endParaRPr lang="ru-RU" sz="9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95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ЗАПОМНИТЕ!</a:t>
            </a:r>
          </a:p>
          <a:p>
            <a:pPr algn="just"/>
            <a:r>
              <a:rPr lang="ru-RU" sz="9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Сотрудники правоохранительных органов никогда не требуют денежные средства для прекращения расследования, это мошенники!</a:t>
            </a:r>
          </a:p>
          <a:p>
            <a:pPr algn="just"/>
            <a:r>
              <a:rPr lang="ru-RU" sz="9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Сотрудники правоохранительных органов не отправляют фотографии своих служебных удостоверений, это мошенники!</a:t>
            </a:r>
          </a:p>
          <a:p>
            <a:pPr algn="just"/>
            <a:r>
              <a:rPr lang="ru-RU" sz="1000" dirty="0">
                <a:latin typeface="Times New Roman" panose="02020603050405020304" pitchFamily="18" charset="0"/>
                <a:cs typeface="Times New Roman" panose="02020603050405020304" pitchFamily="18" charset="0"/>
              </a:rPr>
              <a:t> </a:t>
            </a:r>
            <a:endParaRPr lang="ru-RU" sz="700" b="1" dirty="0">
              <a:latin typeface="Times New Roman" panose="02020603050405020304" pitchFamily="18" charset="0"/>
              <a:cs typeface="Times New Roman" panose="02020603050405020304" pitchFamily="18" charset="0"/>
            </a:endParaRPr>
          </a:p>
        </p:txBody>
      </p:sp>
      <p:pic>
        <p:nvPicPr>
          <p:cNvPr id="19" name="Рисунок 18">
            <a:extLst>
              <a:ext uri="{FF2B5EF4-FFF2-40B4-BE49-F238E27FC236}">
                <a16:creationId xmlns:a16="http://schemas.microsoft.com/office/drawing/2014/main" id="{2C2CE954-BC1A-4975-9A26-B8430AC9E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8821" y="1721797"/>
            <a:ext cx="2972650" cy="3161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8353710"/>
      </p:ext>
    </p:extLst>
  </p:cSld>
  <p:clrMapOvr>
    <a:masterClrMapping/>
  </p:clrMapOvr>
</p:sld>
</file>

<file path=ppt/theme/theme1.xml><?xml version="1.0" encoding="utf-8"?>
<a:theme xmlns:a="http://schemas.openxmlformats.org/drawingml/2006/main" name="Travel Brochure 11 x 8.5">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RedBlutri.potx" id="{4977B726-3B8F-42AA-A775-DA2013E2240D}" vid="{DC246A5D-CD36-402A-887F-BF1606EB8D32}"/>
    </a:ext>
  </a:extLst>
</a:theme>
</file>

<file path=ppt/theme/theme2.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a:dk1>
        <a:srgbClr val="595959"/>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F84CC7-DDFD-4315-8A52-CEAD61828E97}">
  <ds:schemaRef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16c05727-aa75-4e4a-9b5f-8a80a1165891"/>
    <ds:schemaRef ds:uri="230e9df3-be65-4c73-a93b-d1236ebd677e"/>
    <ds:schemaRef ds:uri="71af3243-3dd4-4a8d-8c0d-dd76da1f02a5"/>
    <ds:schemaRef ds:uri="http://schemas.microsoft.com/sharepoint/v3"/>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1E9564C-BCA8-4BCD-A1EA-F2DA7574E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6E77E2-7BB3-42D8-A060-EACE3DC98F69}">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TM03457515[[fn=Вид]]</Template>
  <TotalTime>265</TotalTime>
  <Words>734</Words>
  <Application>Microsoft Office PowerPoint</Application>
  <PresentationFormat>Произвольный</PresentationFormat>
  <Paragraphs>39</Paragraphs>
  <Slides>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Calibri</vt:lpstr>
      <vt:lpstr>Constantia</vt:lpstr>
      <vt:lpstr>Times New Roman</vt:lpstr>
      <vt:lpstr>Travel Brochure 11 x 8.5</vt:lpstr>
      <vt:lpstr>«Фишинговые» ссылки как  способ мошенничества</vt:lpstr>
      <vt:lpstr>«Родственник попал в беду» как способ дистанционного мошенничества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margie’s</dc:title>
  <dc:creator>Александр 2</dc:creator>
  <cp:lastModifiedBy>Митрошин Вячеслав Алексеевич</cp:lastModifiedBy>
  <cp:revision>45</cp:revision>
  <cp:lastPrinted>2024-04-09T09:11:06Z</cp:lastPrinted>
  <dcterms:created xsi:type="dcterms:W3CDTF">2023-12-03T17:22:18Z</dcterms:created>
  <dcterms:modified xsi:type="dcterms:W3CDTF">2024-04-10T13:35:30Z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